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T0pDYHwRTjgaJfxjcgqXA==" hashData="ucFszx7LU3Zo/LXTqjS0a+9pZFMFCdGE4TafVnrGrBRNDWubRyubkwyqrYq5l7DA/GhumgKLSEiNPaD7Lqrb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E59AE-45BC-4706-BC97-DB920A480E1F}" type="datetimeFigureOut">
              <a:rPr lang="fr-FR" smtClean="0"/>
              <a:t>19/11/2020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1EB0F-9177-4C70-B0FB-99DAFBBDEF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088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422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5282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5838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089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2334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02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903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935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879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2315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32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5528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1537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088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98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F15E-81F5-4186-8A14-503CDB503285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DF654-A7EE-42DE-B613-91276F248EC7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6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50F0-630A-454B-965F-F2090E7D39B6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995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D6EE-0036-4F8B-91DC-D13025C36F31}" type="datetime1">
              <a:rPr lang="fr-FR" smtClean="0"/>
              <a:t>19/11/2020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49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81BE-AFDD-433E-8A13-CD69904F9474}" type="datetime1">
              <a:rPr lang="fr-FR" smtClean="0"/>
              <a:t>19/11/2020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82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C9B-4DC8-46C0-914B-C08D35C57B31}" type="datetime1">
              <a:rPr lang="fr-FR" smtClean="0"/>
              <a:t>19/11/2020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74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5113-8904-4E20-B465-4FEABDE34593}" type="datetime1">
              <a:rPr lang="fr-FR" smtClean="0"/>
              <a:t>19/11/2020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112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1A18-54AE-4964-ADEE-B8326F4C0E8C}" type="datetime1">
              <a:rPr lang="fr-FR" smtClean="0"/>
              <a:t>19/11/2020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50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BC6C3-13A9-48CA-B5FE-0915D3CC0D81}" type="datetime1">
              <a:rPr lang="fr-FR" smtClean="0"/>
              <a:t>19/11/2020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2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D85B4-24CE-4965-9521-3686A7DC21F7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76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DECD6-CC3E-4B8F-B1FD-24DB9236F5F5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545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DA6B0-81C7-4767-BFFE-B755756C8532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37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053" y="1102461"/>
            <a:ext cx="9845893" cy="4602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7203" t="574" r="8502" b="-1"/>
          <a:stretch/>
        </p:blipFill>
        <p:spPr>
          <a:xfrm>
            <a:off x="1169894" y="1091007"/>
            <a:ext cx="9843248" cy="4598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6"/>
          <a:srcRect l="27297" t="57284" r="28889" b="34558"/>
          <a:stretch/>
        </p:blipFill>
        <p:spPr>
          <a:xfrm>
            <a:off x="3836894" y="4011845"/>
            <a:ext cx="4316506" cy="3765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28734" y="2963976"/>
            <a:ext cx="792556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ensées confinées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N°1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29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15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100566"/>
            <a:ext cx="8633012" cy="4604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888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653" y="1121804"/>
            <a:ext cx="7570693" cy="4614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2385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846" y="1097197"/>
            <a:ext cx="8122025" cy="4622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251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871" y="1110688"/>
            <a:ext cx="7839635" cy="46043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168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5641" y="1098764"/>
            <a:ext cx="6624194" cy="4616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69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5" y="1120169"/>
            <a:ext cx="7853082" cy="4607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839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223" y="1100263"/>
            <a:ext cx="6521823" cy="4616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78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823" r="-490"/>
          <a:stretch/>
        </p:blipFill>
        <p:spPr>
          <a:xfrm>
            <a:off x="3065929" y="1112686"/>
            <a:ext cx="6060141" cy="4593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47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83" r="-490" b="17647"/>
          <a:stretch/>
        </p:blipFill>
        <p:spPr>
          <a:xfrm>
            <a:off x="2675965" y="1119018"/>
            <a:ext cx="6948202" cy="4595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3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3844" y="704930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04" r="152"/>
          <a:stretch/>
        </p:blipFill>
        <p:spPr>
          <a:xfrm>
            <a:off x="2149288" y="1189581"/>
            <a:ext cx="7893423" cy="4548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152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5831" y="1123627"/>
            <a:ext cx="6740338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590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742" y="1116106"/>
            <a:ext cx="8047770" cy="4596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3224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186" y="1102660"/>
            <a:ext cx="9998014" cy="4612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60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053" y="1102461"/>
            <a:ext cx="9845893" cy="4602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7203" t="574" r="8502" b="-1"/>
          <a:stretch/>
        </p:blipFill>
        <p:spPr>
          <a:xfrm>
            <a:off x="1169894" y="1091007"/>
            <a:ext cx="9843248" cy="4598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/>
          <a:srcRect l="27297" t="57284" r="28889" b="34558"/>
          <a:stretch/>
        </p:blipFill>
        <p:spPr>
          <a:xfrm>
            <a:off x="3836894" y="4011845"/>
            <a:ext cx="4316506" cy="3765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35800" y="2459504"/>
            <a:ext cx="792556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C’était 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Pensées confinées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55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2020-11-19T19:21:46Z</dcterms:created>
  <dcterms:modified xsi:type="dcterms:W3CDTF">2020-11-19T19:55:31Z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