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1" r:id="rId6"/>
    <p:sldId id="262" r:id="rId7"/>
    <p:sldId id="265" r:id="rId8"/>
    <p:sldId id="266" r:id="rId9"/>
    <p:sldId id="263" r:id="rId10"/>
    <p:sldId id="267" r:id="rId11"/>
    <p:sldId id="264" r:id="rId12"/>
    <p:sldId id="268" r:id="rId13"/>
    <p:sldId id="269" r:id="rId14"/>
    <p:sldId id="260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nLtXatwfsNnKXiQeQaFg==" hashData="M8NVmntgc19AoSyM3pxEKoVuE5Y8iZf1Fs40O2O6IWcUKaGQWnWnU5IwdfukSOKHFexDeoyvVz0I7iUSFZA2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FDFB9-1A1A-4940-A2C7-F7CFCB35AE60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ED8F0-053A-41C0-BF8B-24E576B491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869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845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660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548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863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235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38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584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627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8498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99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5895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31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9299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879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5482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272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477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2035-B257-4989-AAAC-33BECCA9A5A4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22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D3600-E781-43C9-AB2B-8A356BCDEC6B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38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775DA-FA8A-4837-AE7A-B69363B616FD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41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80EB-BA98-4112-8688-5FA10113165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91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BEF7-B75B-4B49-A56A-E3B97025DDE0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421E2-1ACD-46B3-9D81-16D4A639A760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16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7B51-BD3E-4FB2-9B93-DFEBA58D415E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62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D3CDA-5A4F-45FC-B53A-96EEEEDDE605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50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4063-A380-421A-A12D-514E877DD18F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1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17B1-99BB-4362-BD26-550920C7C08B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1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CB7E4-CCC1-4998-85A3-971AE519F433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32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1000">
              <a:schemeClr val="accent6">
                <a:lumMod val="50000"/>
              </a:schemeClr>
            </a:gs>
            <a:gs pos="81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F6FF4-5E8D-4E04-A4B9-E78D0A8398D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24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080" y="685800"/>
            <a:ext cx="10165080" cy="54318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676400" y="2891670"/>
            <a:ext cx="88392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Peintures rupestres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00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770  flute de pan.wav"/>
          </p:stSnd>
        </p:sndAc>
      </p:transition>
    </mc:Choice>
    <mc:Fallback>
      <p:transition spd="slow" advTm="7000">
        <p:wedge/>
        <p:sndAc>
          <p:stSnd loop="1">
            <p:snd r:embed="rId3" name="770  flute de p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249680" y="868680"/>
            <a:ext cx="9585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milliers de peintures rupestres parfaitement conservées découvertes par des archéologues en plein </a:t>
            </a:r>
            <a:r>
              <a:rPr lang="fr-FR" sz="5400" b="1" dirty="0" err="1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l'Amazonie</a:t>
            </a:r>
          </a:p>
        </p:txBody>
      </p:sp>
    </p:spTree>
    <p:extLst>
      <p:ext uri="{BB962C8B-B14F-4D97-AF65-F5344CB8AC3E}">
        <p14:creationId xmlns:p14="http://schemas.microsoft.com/office/powerpoint/2010/main" val="291726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40" y="714343"/>
            <a:ext cx="8092440" cy="5398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117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680008"/>
            <a:ext cx="9357360" cy="5427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816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697686"/>
            <a:ext cx="9357360" cy="5427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440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706526"/>
            <a:ext cx="9326880" cy="5409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6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706526"/>
            <a:ext cx="9311640" cy="5400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70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2560" y="680009"/>
            <a:ext cx="9403080" cy="5453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87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680008"/>
            <a:ext cx="9357360" cy="5427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66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688848"/>
            <a:ext cx="9342120" cy="5418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13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706526"/>
            <a:ext cx="9311640" cy="5400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745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688848"/>
            <a:ext cx="9357360" cy="5427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548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71488"/>
            <a:ext cx="10604090" cy="5840821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671170"/>
            <a:ext cx="9403080" cy="5453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912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79" y="701040"/>
            <a:ext cx="9321097" cy="5406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841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79" y="701040"/>
            <a:ext cx="9321097" cy="5406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440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0" y="706526"/>
            <a:ext cx="9311640" cy="5400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23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543" y="712996"/>
            <a:ext cx="10162913" cy="54320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34871" y="2459504"/>
            <a:ext cx="872226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Peintures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rupestres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17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124</Words>
  <Application>Microsoft Office PowerPoint</Application>
  <PresentationFormat>Grand écran</PresentationFormat>
  <Paragraphs>73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2021-01-10T08:54:17Z</dcterms:created>
  <dcterms:modified xsi:type="dcterms:W3CDTF">2021-01-10T17:36:40Z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