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gX6A7rT1hVFWGKA5Uw9A==" hashData="MGegLTqcSeYtE2UF66G27Z2RzGE4yZ3g3ZgJp5puwK+aQtNGWu1ATX4ac18pOp0WWF7cxDFv8TrbrYf6zVOqr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395247"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N°9</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4938" y="1087121"/>
            <a:ext cx="7051431" cy="4703305"/>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97" b="21077"/>
          <a:stretch/>
        </p:blipFill>
        <p:spPr>
          <a:xfrm>
            <a:off x="2321170" y="1083204"/>
            <a:ext cx="7508630" cy="4717367"/>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55" b="9755"/>
          <a:stretch/>
        </p:blipFill>
        <p:spPr>
          <a:xfrm>
            <a:off x="2649415" y="1090246"/>
            <a:ext cx="6893169" cy="4677508"/>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4215" y="1090246"/>
            <a:ext cx="6260124" cy="4695093"/>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116622"/>
            <a:ext cx="6207369" cy="4655527"/>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38753" y="1112031"/>
            <a:ext cx="7549821" cy="4655723"/>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9769" y="1070569"/>
            <a:ext cx="7086600" cy="4720766"/>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03447" y="1107832"/>
            <a:ext cx="6208536" cy="4659922"/>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24554" y="1117038"/>
            <a:ext cx="6201847" cy="4668299"/>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9046" y="1098247"/>
            <a:ext cx="6348046" cy="4665814"/>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20147" y="1086170"/>
            <a:ext cx="8951706" cy="4685659"/>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128" r="8978" b="1"/>
          <a:stretch/>
        </p:blipFill>
        <p:spPr>
          <a:xfrm>
            <a:off x="1188784" y="1055077"/>
            <a:ext cx="9819186" cy="4730261"/>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7354" y="1079754"/>
            <a:ext cx="6998678" cy="4738174"/>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4308" y="1099167"/>
            <a:ext cx="8299938" cy="4672865"/>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2020-11-03T18:05:46Z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