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Tax3Nc7tD2rG8OzKhe8Q==" hashData="RhI3h0oPswJH1TAtxiCNUFE3hi2zTfIXY3Enl6+kvwdUnI/T5FAdLZC2XnUZGoGWX79orcM+eFnyZ3NaynV3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35323"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N°8</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0" y="1089212"/>
            <a:ext cx="7050741" cy="4700494"/>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49824" y="1103887"/>
            <a:ext cx="8283388" cy="4655264"/>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6318" y="1089212"/>
            <a:ext cx="7019364" cy="4679576"/>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095934"/>
            <a:ext cx="6239435" cy="4679577"/>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34" y="1094254"/>
            <a:ext cx="8350625" cy="4697226"/>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482663" y="1070458"/>
            <a:ext cx="7226674" cy="4717084"/>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97968" y="1102659"/>
            <a:ext cx="6240161" cy="4685794"/>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783" t="-575" b="1"/>
          <a:stretch/>
        </p:blipFill>
        <p:spPr>
          <a:xfrm>
            <a:off x="1210234" y="1062318"/>
            <a:ext cx="9793045" cy="4706470"/>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104802"/>
            <a:ext cx="7032812" cy="4681215"/>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083235"/>
            <a:ext cx="7046259" cy="4697506"/>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31459" y="1092574"/>
            <a:ext cx="6279776" cy="4709832"/>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6376" y="1086690"/>
            <a:ext cx="8323730" cy="4682099"/>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8694" y="1106021"/>
            <a:ext cx="6212541" cy="4659406"/>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02659"/>
            <a:ext cx="6225988" cy="4669491"/>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2020-10-28T18:29:18Z</dcterms:created>
  <dcterms:modified xsi:type="dcterms:W3CDTF">2020-11-03T17:49:33Z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