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8" r:id="rId4"/>
    <p:sldId id="277"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J0V1b5J7Bo5pLyda+G3iQ==" hashData="PbuY9YZC5n0nBlJpMVq5qc5TFf6Fh2TWvtxLVOKP8XA72TWk2lDpWwYEx61cTzqmNMXAtXl2fA+A0i24/1YA9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364790"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N°7</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267" t="184"/>
          <a:stretch/>
        </p:blipFill>
        <p:spPr>
          <a:xfrm>
            <a:off x="1210235" y="1102659"/>
            <a:ext cx="9793045" cy="4661257"/>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04093" y="1116106"/>
            <a:ext cx="9639534" cy="4652682"/>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18" y="1095263"/>
            <a:ext cx="7274858" cy="4699324"/>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10711" y="1062318"/>
            <a:ext cx="8370580" cy="4733364"/>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9860" t="-289"/>
          <a:stretch/>
        </p:blipFill>
        <p:spPr>
          <a:xfrm>
            <a:off x="1169893" y="1089212"/>
            <a:ext cx="9855797" cy="4666129"/>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101165"/>
            <a:ext cx="7046259" cy="4697506"/>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6" r="14313"/>
          <a:stretch/>
        </p:blipFill>
        <p:spPr>
          <a:xfrm>
            <a:off x="1178859" y="1089212"/>
            <a:ext cx="9820835" cy="4647916"/>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9773" y="1075802"/>
            <a:ext cx="7072453" cy="4706396"/>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64378" y="1119032"/>
            <a:ext cx="8463243" cy="4619935"/>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56330" y="1089212"/>
            <a:ext cx="7279340" cy="4679576"/>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3" y="1099210"/>
            <a:ext cx="7059707" cy="4692352"/>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5247" y="1095935"/>
            <a:ext cx="6266329" cy="4699747"/>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8352" y="1092573"/>
            <a:ext cx="6252883" cy="4689662"/>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9482" y="1079126"/>
            <a:ext cx="8364071" cy="4704790"/>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2020-11-03T17:40:02Z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