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0"/>
  </p:notesMasterIdLst>
  <p:sldIdLst>
    <p:sldId id="258" r:id="rId2"/>
    <p:sldId id="276" r:id="rId3"/>
    <p:sldId id="277" r:id="rId4"/>
    <p:sldId id="278" r:id="rId5"/>
    <p:sldId id="279" r:id="rId6"/>
    <p:sldId id="280" r:id="rId7"/>
    <p:sldId id="281" r:id="rId8"/>
    <p:sldId id="282" r:id="rId9"/>
    <p:sldId id="283" r:id="rId10"/>
    <p:sldId id="285" r:id="rId11"/>
    <p:sldId id="284" r:id="rId12"/>
    <p:sldId id="286" r:id="rId13"/>
    <p:sldId id="287" r:id="rId14"/>
    <p:sldId id="289" r:id="rId15"/>
    <p:sldId id="290" r:id="rId16"/>
    <p:sldId id="291" r:id="rId17"/>
    <p:sldId id="288" r:id="rId18"/>
    <p:sldId id="292" r:id="rId1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GdgX6VtEETUigWyBdu1fNw==" hashData="8w70qpf4S4KYVt60OSC9ch71RTCt9oU0eKzRdNVr3FGPoqAhqkW76xf6y5C2IKpjCuWnctkrQlHcHQw3gkqYY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58" autoAdjust="0"/>
    <p:restoredTop sz="94660"/>
  </p:normalViewPr>
  <p:slideViewPr>
    <p:cSldViewPr snapToGrid="0" showGuides="1">
      <p:cViewPr varScale="1">
        <p:scale>
          <a:sx n="78" d="100"/>
          <a:sy n="78" d="100"/>
        </p:scale>
        <p:origin x="17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F41F97-50C8-4D05-BB54-E3C3E4BEAE0C}" type="datetimeFigureOut">
              <a:rPr lang="fr-FR" smtClean="0"/>
              <a:t>03/11/2020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7253CDA-E93B-42F5-872B-43E12A6AAA5E}" type="slidenum">
              <a:rPr lang="fr-FR" smtClean="0"/>
              <a:t>‹N°›</a:t>
            </a:fld>
            <a:endParaRPr lang="fr-FR"/>
          </a:p>
        </p:txBody>
      </p:sp>
    </p:spTree>
    <p:extLst>
      <p:ext uri="{BB962C8B-B14F-4D97-AF65-F5344CB8AC3E}">
        <p14:creationId xmlns:p14="http://schemas.microsoft.com/office/powerpoint/2010/main" val="24701330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a:t>
            </a:fld>
            <a:endParaRPr lang="fr-FR"/>
          </a:p>
        </p:txBody>
      </p:sp>
    </p:spTree>
    <p:extLst>
      <p:ext uri="{BB962C8B-B14F-4D97-AF65-F5344CB8AC3E}">
        <p14:creationId xmlns:p14="http://schemas.microsoft.com/office/powerpoint/2010/main" val="28651198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2</a:t>
            </a:fld>
            <a:endParaRPr lang="fr-FR"/>
          </a:p>
        </p:txBody>
      </p:sp>
    </p:spTree>
    <p:extLst>
      <p:ext uri="{BB962C8B-B14F-4D97-AF65-F5344CB8AC3E}">
        <p14:creationId xmlns:p14="http://schemas.microsoft.com/office/powerpoint/2010/main" val="32159979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3</a:t>
            </a:fld>
            <a:endParaRPr lang="fr-FR"/>
          </a:p>
        </p:txBody>
      </p:sp>
    </p:spTree>
    <p:extLst>
      <p:ext uri="{BB962C8B-B14F-4D97-AF65-F5344CB8AC3E}">
        <p14:creationId xmlns:p14="http://schemas.microsoft.com/office/powerpoint/2010/main" val="37894594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4</a:t>
            </a:fld>
            <a:endParaRPr lang="fr-FR"/>
          </a:p>
        </p:txBody>
      </p:sp>
    </p:spTree>
    <p:extLst>
      <p:ext uri="{BB962C8B-B14F-4D97-AF65-F5344CB8AC3E}">
        <p14:creationId xmlns:p14="http://schemas.microsoft.com/office/powerpoint/2010/main" val="16201344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5</a:t>
            </a:fld>
            <a:endParaRPr lang="fr-FR"/>
          </a:p>
        </p:txBody>
      </p:sp>
    </p:spTree>
    <p:extLst>
      <p:ext uri="{BB962C8B-B14F-4D97-AF65-F5344CB8AC3E}">
        <p14:creationId xmlns:p14="http://schemas.microsoft.com/office/powerpoint/2010/main" val="40983279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6</a:t>
            </a:fld>
            <a:endParaRPr lang="fr-FR"/>
          </a:p>
        </p:txBody>
      </p:sp>
    </p:spTree>
    <p:extLst>
      <p:ext uri="{BB962C8B-B14F-4D97-AF65-F5344CB8AC3E}">
        <p14:creationId xmlns:p14="http://schemas.microsoft.com/office/powerpoint/2010/main" val="3097949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7</a:t>
            </a:fld>
            <a:endParaRPr lang="fr-FR"/>
          </a:p>
        </p:txBody>
      </p:sp>
    </p:spTree>
    <p:extLst>
      <p:ext uri="{BB962C8B-B14F-4D97-AF65-F5344CB8AC3E}">
        <p14:creationId xmlns:p14="http://schemas.microsoft.com/office/powerpoint/2010/main" val="31317139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8</a:t>
            </a:fld>
            <a:endParaRPr lang="fr-FR"/>
          </a:p>
        </p:txBody>
      </p:sp>
    </p:spTree>
    <p:extLst>
      <p:ext uri="{BB962C8B-B14F-4D97-AF65-F5344CB8AC3E}">
        <p14:creationId xmlns:p14="http://schemas.microsoft.com/office/powerpoint/2010/main" val="24546198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9</a:t>
            </a:fld>
            <a:endParaRPr lang="fr-FR"/>
          </a:p>
        </p:txBody>
      </p:sp>
    </p:spTree>
    <p:extLst>
      <p:ext uri="{BB962C8B-B14F-4D97-AF65-F5344CB8AC3E}">
        <p14:creationId xmlns:p14="http://schemas.microsoft.com/office/powerpoint/2010/main" val="27152674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10</a:t>
            </a:fld>
            <a:endParaRPr lang="fr-FR"/>
          </a:p>
        </p:txBody>
      </p:sp>
    </p:spTree>
    <p:extLst>
      <p:ext uri="{BB962C8B-B14F-4D97-AF65-F5344CB8AC3E}">
        <p14:creationId xmlns:p14="http://schemas.microsoft.com/office/powerpoint/2010/main" val="11780007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11</a:t>
            </a:fld>
            <a:endParaRPr lang="fr-FR"/>
          </a:p>
        </p:txBody>
      </p:sp>
    </p:spTree>
    <p:extLst>
      <p:ext uri="{BB962C8B-B14F-4D97-AF65-F5344CB8AC3E}">
        <p14:creationId xmlns:p14="http://schemas.microsoft.com/office/powerpoint/2010/main" val="328592198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12</a:t>
            </a:fld>
            <a:endParaRPr lang="fr-FR"/>
          </a:p>
        </p:txBody>
      </p:sp>
    </p:spTree>
    <p:extLst>
      <p:ext uri="{BB962C8B-B14F-4D97-AF65-F5344CB8AC3E}">
        <p14:creationId xmlns:p14="http://schemas.microsoft.com/office/powerpoint/2010/main" val="415529625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13</a:t>
            </a:fld>
            <a:endParaRPr lang="fr-FR"/>
          </a:p>
        </p:txBody>
      </p:sp>
    </p:spTree>
    <p:extLst>
      <p:ext uri="{BB962C8B-B14F-4D97-AF65-F5344CB8AC3E}">
        <p14:creationId xmlns:p14="http://schemas.microsoft.com/office/powerpoint/2010/main" val="742325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14</a:t>
            </a:fld>
            <a:endParaRPr lang="fr-FR"/>
          </a:p>
        </p:txBody>
      </p:sp>
    </p:spTree>
    <p:extLst>
      <p:ext uri="{BB962C8B-B14F-4D97-AF65-F5344CB8AC3E}">
        <p14:creationId xmlns:p14="http://schemas.microsoft.com/office/powerpoint/2010/main" val="16218686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15</a:t>
            </a:fld>
            <a:endParaRPr lang="fr-FR"/>
          </a:p>
        </p:txBody>
      </p:sp>
    </p:spTree>
    <p:extLst>
      <p:ext uri="{BB962C8B-B14F-4D97-AF65-F5344CB8AC3E}">
        <p14:creationId xmlns:p14="http://schemas.microsoft.com/office/powerpoint/2010/main" val="96270509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16</a:t>
            </a:fld>
            <a:endParaRPr lang="fr-FR"/>
          </a:p>
        </p:txBody>
      </p:sp>
    </p:spTree>
    <p:extLst>
      <p:ext uri="{BB962C8B-B14F-4D97-AF65-F5344CB8AC3E}">
        <p14:creationId xmlns:p14="http://schemas.microsoft.com/office/powerpoint/2010/main" val="65917958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17</a:t>
            </a:fld>
            <a:endParaRPr lang="fr-FR"/>
          </a:p>
        </p:txBody>
      </p:sp>
    </p:spTree>
    <p:extLst>
      <p:ext uri="{BB962C8B-B14F-4D97-AF65-F5344CB8AC3E}">
        <p14:creationId xmlns:p14="http://schemas.microsoft.com/office/powerpoint/2010/main" val="20174270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7253CDA-E93B-42F5-872B-43E12A6AAA5E}" type="slidenum">
              <a:rPr lang="fr-FR" smtClean="0"/>
              <a:t>18</a:t>
            </a:fld>
            <a:endParaRPr lang="fr-FR"/>
          </a:p>
        </p:txBody>
      </p:sp>
    </p:spTree>
    <p:extLst>
      <p:ext uri="{BB962C8B-B14F-4D97-AF65-F5344CB8AC3E}">
        <p14:creationId xmlns:p14="http://schemas.microsoft.com/office/powerpoint/2010/main" val="22408338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DC402733-A9B5-4797-B0CD-2F87229E5744}" type="datetime1">
              <a:rPr lang="fr-FR" smtClean="0"/>
              <a:t>03/11/2020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1390898754"/>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7C8E848-2A52-4F7D-B568-D811E1229146}" type="datetime1">
              <a:rPr lang="fr-FR" smtClean="0"/>
              <a:t>03/11/2020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1214360068"/>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269B430B-F96B-49D7-A252-5D5E8D7C8076}" type="datetime1">
              <a:rPr lang="fr-FR" smtClean="0"/>
              <a:t>03/11/2020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395058894"/>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A33FE1E8-704E-4D64-83DF-86402079242E}" type="datetime1">
              <a:rPr lang="fr-FR" smtClean="0"/>
              <a:t>03/11/2020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3481676010"/>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4F01B4AF-DC2B-4285-B631-CEC868050885}" type="datetime1">
              <a:rPr lang="fr-FR" smtClean="0"/>
              <a:t>03/11/2020</a:t>
            </a:fld>
            <a:endParaRPr lang="fr-FR"/>
          </a:p>
        </p:txBody>
      </p:sp>
      <p:sp>
        <p:nvSpPr>
          <p:cNvPr id="8" name="Footer Placeholder 7"/>
          <p:cNvSpPr>
            <a:spLocks noGrp="1"/>
          </p:cNvSpPr>
          <p:nvPr>
            <p:ph type="ftr" sz="quarter" idx="11"/>
          </p:nvPr>
        </p:nvSpPr>
        <p:spPr/>
        <p:txBody>
          <a:bodyPr/>
          <a:lstStyle/>
          <a:p>
            <a:r>
              <a:rPr lang="fr-FR" smtClean="0"/>
              <a:t>PPS    Lande   2020</a:t>
            </a:r>
            <a:endParaRPr lang="fr-FR"/>
          </a:p>
        </p:txBody>
      </p:sp>
      <p:sp>
        <p:nvSpPr>
          <p:cNvPr id="9" name="Slide Number Placeholder 8"/>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159173375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6118E641-5FFD-41CD-85AB-B29951BDF89C}" type="datetime1">
              <a:rPr lang="fr-FR" smtClean="0"/>
              <a:t>03/11/2020</a:t>
            </a:fld>
            <a:endParaRPr lang="fr-FR"/>
          </a:p>
        </p:txBody>
      </p:sp>
      <p:sp>
        <p:nvSpPr>
          <p:cNvPr id="4" name="Footer Placeholder 3"/>
          <p:cNvSpPr>
            <a:spLocks noGrp="1"/>
          </p:cNvSpPr>
          <p:nvPr>
            <p:ph type="ftr" sz="quarter" idx="11"/>
          </p:nvPr>
        </p:nvSpPr>
        <p:spPr/>
        <p:txBody>
          <a:bodyPr/>
          <a:lstStyle/>
          <a:p>
            <a:r>
              <a:rPr lang="fr-FR" smtClean="0"/>
              <a:t>PPS    Lande   2020</a:t>
            </a:r>
            <a:endParaRPr lang="fr-FR"/>
          </a:p>
        </p:txBody>
      </p:sp>
      <p:sp>
        <p:nvSpPr>
          <p:cNvPr id="5" name="Slide Number Placeholder 4"/>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305419449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56EAB0-B273-420B-B39E-E84438C4B83E}" type="datetime1">
              <a:rPr lang="fr-FR" smtClean="0"/>
              <a:t>03/11/2020</a:t>
            </a:fld>
            <a:endParaRPr lang="fr-FR"/>
          </a:p>
        </p:txBody>
      </p:sp>
      <p:sp>
        <p:nvSpPr>
          <p:cNvPr id="3" name="Footer Placeholder 2"/>
          <p:cNvSpPr>
            <a:spLocks noGrp="1"/>
          </p:cNvSpPr>
          <p:nvPr>
            <p:ph type="ftr" sz="quarter" idx="11"/>
          </p:nvPr>
        </p:nvSpPr>
        <p:spPr/>
        <p:txBody>
          <a:bodyPr/>
          <a:lstStyle/>
          <a:p>
            <a:r>
              <a:rPr lang="fr-FR" smtClean="0"/>
              <a:t>PPS    Lande   2020</a:t>
            </a:r>
            <a:endParaRPr lang="fr-FR"/>
          </a:p>
        </p:txBody>
      </p:sp>
      <p:sp>
        <p:nvSpPr>
          <p:cNvPr id="4" name="Slide Number Placeholder 3"/>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209966354"/>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C7F3CED1-EC1A-417E-ACA1-D50D7641CFC2}" type="datetime1">
              <a:rPr lang="fr-FR" smtClean="0"/>
              <a:t>03/11/2020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3198983710"/>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3B021455-1BBF-49CC-A26F-957B30399246}" type="datetime1">
              <a:rPr lang="fr-FR" smtClean="0"/>
              <a:t>03/11/2020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416617353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C3456A81-626D-4BA5-A369-0ED6437696BF}" type="datetime1">
              <a:rPr lang="fr-FR" smtClean="0"/>
              <a:t>03/11/2020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1231863477"/>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C05C90D-EB87-4B18-8580-C837BB6F221A}" type="datetime1">
              <a:rPr lang="fr-FR" smtClean="0"/>
              <a:t>03/11/2020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21BB239-FFAA-4154-9BD1-AA92F7D70B7B}" type="slidenum">
              <a:rPr lang="fr-FR" smtClean="0"/>
              <a:t>‹N°›</a:t>
            </a:fld>
            <a:endParaRPr lang="fr-FR"/>
          </a:p>
        </p:txBody>
      </p:sp>
    </p:spTree>
    <p:extLst>
      <p:ext uri="{BB962C8B-B14F-4D97-AF65-F5344CB8AC3E}">
        <p14:creationId xmlns:p14="http://schemas.microsoft.com/office/powerpoint/2010/main" val="2091933268"/>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2">
                <a:lumMod val="75000"/>
              </a:schemeClr>
            </a:gs>
            <a:gs pos="89000">
              <a:srgbClr val="C00000"/>
            </a:gs>
            <a:gs pos="100000">
              <a:srgbClr val="FFC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DF53E5B-FA6C-4A16-8274-7CD8A1C25814}" type="datetime1">
              <a:rPr lang="fr-FR" smtClean="0"/>
              <a:t>03/11/2020</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21BB239-FFAA-4154-9BD1-AA92F7D70B7B}" type="slidenum">
              <a:rPr lang="fr-FR" smtClean="0"/>
              <a:t>‹N°›</a:t>
            </a:fld>
            <a:endParaRPr lang="fr-FR"/>
          </a:p>
        </p:txBody>
      </p:sp>
    </p:spTree>
    <p:extLst>
      <p:ext uri="{BB962C8B-B14F-4D97-AF65-F5344CB8AC3E}">
        <p14:creationId xmlns:p14="http://schemas.microsoft.com/office/powerpoint/2010/main" val="417914130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pic>
        <p:nvPicPr>
          <p:cNvPr id="8" name="Image 7"/>
          <p:cNvPicPr>
            <a:picLocks noChangeAspect="1"/>
          </p:cNvPicPr>
          <p:nvPr/>
        </p:nvPicPr>
        <p:blipFill rotWithShape="1">
          <a:blip r:embed="rId4" cstate="email">
            <a:extLst>
              <a:ext uri="{28A0092B-C50C-407E-A947-70E740481C1C}">
                <a14:useLocalDpi xmlns:a14="http://schemas.microsoft.com/office/drawing/2010/main"/>
              </a:ext>
            </a:extLst>
          </a:blip>
          <a:srcRect r="-162"/>
          <a:stretch/>
        </p:blipFill>
        <p:spPr>
          <a:xfrm>
            <a:off x="1162372" y="1084880"/>
            <a:ext cx="9856923" cy="4695987"/>
          </a:xfrm>
          <a:prstGeom prst="rect">
            <a:avLst/>
          </a:prstGeom>
          <a:effectLst>
            <a:softEdge rad="127000"/>
          </a:effectLst>
        </p:spPr>
      </p:pic>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a:t>
            </a:fld>
            <a:endParaRPr lang="fr-FR" sz="1800" b="1" dirty="0">
              <a:solidFill>
                <a:srgbClr val="FF0000"/>
              </a:solidFill>
              <a:latin typeface="Magneto" panose="04030805050802020D02" pitchFamily="82" charset="0"/>
            </a:endParaRPr>
          </a:p>
        </p:txBody>
      </p:sp>
      <p:sp>
        <p:nvSpPr>
          <p:cNvPr id="3" name="Rectangle 2"/>
          <p:cNvSpPr/>
          <p:nvPr/>
        </p:nvSpPr>
        <p:spPr>
          <a:xfrm>
            <a:off x="1957687" y="4947930"/>
            <a:ext cx="8435323" cy="830997"/>
          </a:xfrm>
          <a:prstGeom prst="rect">
            <a:avLst/>
          </a:prstGeom>
        </p:spPr>
        <p:txBody>
          <a:bodyPr wrap="none">
            <a:spAutoFit/>
          </a:bodyPr>
          <a:lstStyle/>
          <a:p>
            <a:r>
              <a:rPr lang="fr-FR" sz="4800" b="1" dirty="0" smtClean="0">
                <a:ln>
                  <a:solidFill>
                    <a:srgbClr val="FF0000"/>
                  </a:solidFill>
                </a:ln>
                <a:solidFill>
                  <a:schemeClr val="bg1"/>
                </a:solidFill>
                <a:latin typeface="Magneto" panose="04030805050802020D02" pitchFamily="82" charset="0"/>
              </a:rPr>
              <a:t>Paysage ferroviaire </a:t>
            </a:r>
            <a:r>
              <a:rPr lang="fr-FR" sz="4800" b="1" dirty="0" smtClean="0">
                <a:ln>
                  <a:solidFill>
                    <a:srgbClr val="FF0000"/>
                  </a:solidFill>
                </a:ln>
                <a:solidFill>
                  <a:schemeClr val="bg1"/>
                </a:solidFill>
                <a:latin typeface="Magneto" panose="04030805050802020D02" pitchFamily="82" charset="0"/>
              </a:rPr>
              <a:t>N°6</a:t>
            </a:r>
            <a:endParaRPr lang="fr-FR" sz="4800" b="1" dirty="0">
              <a:ln>
                <a:solidFill>
                  <a:srgbClr val="FF0000"/>
                </a:solidFill>
              </a:ln>
              <a:solidFill>
                <a:schemeClr val="bg1"/>
              </a:solidFill>
              <a:latin typeface="Magneto" panose="04030805050802020D02" pitchFamily="82" charset="0"/>
            </a:endParaRPr>
          </a:p>
        </p:txBody>
      </p:sp>
    </p:spTree>
    <p:extLst>
      <p:ext uri="{BB962C8B-B14F-4D97-AF65-F5344CB8AC3E}">
        <p14:creationId xmlns:p14="http://schemas.microsoft.com/office/powerpoint/2010/main" val="2387447782"/>
      </p:ext>
    </p:extLst>
  </p:cSld>
  <p:clrMapOvr>
    <a:masterClrMapping/>
  </p:clrMapOvr>
  <mc:AlternateContent xmlns:mc="http://schemas.openxmlformats.org/markup-compatibility/2006">
    <mc:Choice xmlns:p14="http://schemas.microsoft.com/office/powerpoint/2010/main" Requires="p14">
      <p:transition spd="slow" p14:dur="7250" advTm="16000">
        <p:wedge/>
        <p:sndAc>
          <p:stSnd loop="1">
            <p:snd r:embed="rId3" name="1balade au hameau de la reine à VersaillesN°1  lande_001.wav"/>
          </p:stSnd>
        </p:sndAc>
      </p:transition>
    </mc:Choice>
    <mc:Fallback>
      <p:transition spd="slow" advTm="16000">
        <p:wedge/>
        <p:sndAc>
          <p:stSnd loop="1">
            <p:snd r:embed="rId3" name="1balade au hameau de la reine à VersaillesN°1  lande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heel(8)">
                                      <p:cBhvr>
                                        <p:cTn id="20" dur="2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3">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3">
                                            <p:txEl>
                                              <p:pRg st="0" end="0"/>
                                            </p:txEl>
                                          </p:spTgt>
                                        </p:tgtEl>
                                        <p:attrNameLst>
                                          <p:attrName>ppt_w</p:attrName>
                                        </p:attrNameLst>
                                      </p:cBhvr>
                                    </p:anim>
                                    <p:anim by="(#ppt_w*0.50)" calcmode="lin" valueType="num">
                                      <p:cBhvr>
                                        <p:cTn id="26" dur="500" decel="50000" autoRev="1" fill="hold">
                                          <p:stCondLst>
                                            <p:cond delay="0"/>
                                          </p:stCondLst>
                                        </p:cTn>
                                        <p:tgtEl>
                                          <p:spTgt spid="3">
                                            <p:txEl>
                                              <p:pRg st="0" end="0"/>
                                            </p:txEl>
                                          </p:spTgt>
                                        </p:tgtEl>
                                        <p:attrNameLst>
                                          <p:attrName>ppt_x</p:attrName>
                                        </p:attrNameLst>
                                      </p:cBhvr>
                                    </p:anim>
                                    <p:anim from="(-#ppt_h/2)" to="(#ppt_y)" calcmode="lin" valueType="num">
                                      <p:cBhvr>
                                        <p:cTn id="27" dur="1000" fill="hold">
                                          <p:stCondLst>
                                            <p:cond delay="0"/>
                                          </p:stCondLst>
                                        </p:cTn>
                                        <p:tgtEl>
                                          <p:spTgt spid="3">
                                            <p:txEl>
                                              <p:pRg st="0" end="0"/>
                                            </p:txEl>
                                          </p:spTgt>
                                        </p:tgtEl>
                                        <p:attrNameLst>
                                          <p:attrName>ppt_y</p:attrName>
                                        </p:attrNameLst>
                                      </p:cBhvr>
                                    </p:anim>
                                    <p:animRot by="21600000">
                                      <p:cBhvr>
                                        <p:cTn id="2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2</a:t>
            </a:fld>
            <a:endParaRPr lang="fr-FR" sz="1800" b="1" dirty="0">
              <a:solidFill>
                <a:srgbClr val="FF0000"/>
              </a:solidFill>
              <a:latin typeface="Magneto" panose="04030805050802020D02" pitchFamily="82" charset="0"/>
            </a:endParaRPr>
          </a:p>
        </p:txBody>
      </p:sp>
      <p:sp>
        <p:nvSpPr>
          <p:cNvPr id="8" name="Rectangle 7"/>
          <p:cNvSpPr/>
          <p:nvPr/>
        </p:nvSpPr>
        <p:spPr>
          <a:xfrm>
            <a:off x="1562745" y="1166842"/>
            <a:ext cx="9066510" cy="4524315"/>
          </a:xfrm>
          <a:prstGeom prst="rect">
            <a:avLst/>
          </a:prstGeom>
        </p:spPr>
        <p:txBody>
          <a:bodyPr wrap="square">
            <a:spAutoFit/>
          </a:bodyPr>
          <a:lstStyle/>
          <a:p>
            <a:r>
              <a:rPr lang="fr-FR" sz="2400" b="1" dirty="0" smtClean="0">
                <a:ln>
                  <a:solidFill>
                    <a:sysClr val="windowText" lastClr="000000"/>
                  </a:solidFill>
                </a:ln>
                <a:effectLst>
                  <a:glow rad="228600">
                    <a:schemeClr val="accent6">
                      <a:satMod val="175000"/>
                      <a:alpha val="40000"/>
                    </a:schemeClr>
                  </a:glow>
                </a:effectLst>
                <a:latin typeface="Magneto" panose="04030805050802020D02" pitchFamily="82" charset="0"/>
              </a:rPr>
              <a:t>En </a:t>
            </a:r>
            <a:r>
              <a:rPr lang="fr-FR" sz="2400" b="1" dirty="0">
                <a:ln>
                  <a:solidFill>
                    <a:sysClr val="windowText" lastClr="000000"/>
                  </a:solidFill>
                </a:ln>
                <a:effectLst>
                  <a:glow rad="228600">
                    <a:schemeClr val="accent6">
                      <a:satMod val="175000"/>
                      <a:alpha val="40000"/>
                    </a:schemeClr>
                  </a:glow>
                </a:effectLst>
                <a:latin typeface="Magneto" panose="04030805050802020D02" pitchFamily="82" charset="0"/>
              </a:rPr>
              <a:t>France, le Second Empire ouvre à bien des égards l’ère du rail. La révolution que le pays connaît dans les années 1850 et 1860 est due à l’initiative privée et à quelques capitalistes à la tête d’empires financiers, mais aussi à l’État, lequel accorde à ces derniers de nombreuses concessions nouvelles et des baux emphytéotiques (de 99 ans). Des trains de légendes, des paysages incroyables et des traversées extraordinaires. Même si aujourd’hui l’avion remplace le train pour les plus longues distances, le train a encore de beaux jours devant lui et notamment grâce aux trains</a:t>
            </a:r>
          </a:p>
        </p:txBody>
      </p:sp>
    </p:spTree>
    <p:extLst>
      <p:ext uri="{BB962C8B-B14F-4D97-AF65-F5344CB8AC3E}">
        <p14:creationId xmlns:p14="http://schemas.microsoft.com/office/powerpoint/2010/main" val="1926280521"/>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8">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8">
                                            <p:txEl>
                                              <p:pRg st="0" end="0"/>
                                            </p:txEl>
                                          </p:spTgt>
                                        </p:tgtEl>
                                        <p:attrNameLst>
                                          <p:attrName>ppt_w</p:attrName>
                                        </p:attrNameLst>
                                      </p:cBhvr>
                                    </p:anim>
                                    <p:anim by="(#ppt_w*0.50)" calcmode="lin" valueType="num">
                                      <p:cBhvr>
                                        <p:cTn id="21" dur="500" decel="50000" autoRev="1" fill="hold">
                                          <p:stCondLst>
                                            <p:cond delay="0"/>
                                          </p:stCondLst>
                                        </p:cTn>
                                        <p:tgtEl>
                                          <p:spTgt spid="8">
                                            <p:txEl>
                                              <p:pRg st="0" end="0"/>
                                            </p:txEl>
                                          </p:spTgt>
                                        </p:tgtEl>
                                        <p:attrNameLst>
                                          <p:attrName>ppt_x</p:attrName>
                                        </p:attrNameLst>
                                      </p:cBhvr>
                                    </p:anim>
                                    <p:anim from="(-#ppt_h/2)" to="(#ppt_y)" calcmode="lin" valueType="num">
                                      <p:cBhvr>
                                        <p:cTn id="22" dur="1000" fill="hold">
                                          <p:stCondLst>
                                            <p:cond delay="0"/>
                                          </p:stCondLst>
                                        </p:cTn>
                                        <p:tgtEl>
                                          <p:spTgt spid="8">
                                            <p:txEl>
                                              <p:pRg st="0" end="0"/>
                                            </p:txEl>
                                          </p:spTgt>
                                        </p:tgtEl>
                                        <p:attrNameLst>
                                          <p:attrName>ppt_y</p:attrName>
                                        </p:attrNameLst>
                                      </p:cBhvr>
                                    </p:anim>
                                    <p:animRot by="21600000">
                                      <p:cBhvr>
                                        <p:cTn id="23"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3</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281082" y="1083234"/>
            <a:ext cx="5634318" cy="4695265"/>
          </a:xfrm>
          <a:prstGeom prst="rect">
            <a:avLst/>
          </a:prstGeom>
          <a:effectLst>
            <a:softEdge rad="127000"/>
          </a:effectLst>
        </p:spPr>
      </p:pic>
    </p:spTree>
    <p:extLst>
      <p:ext uri="{BB962C8B-B14F-4D97-AF65-F5344CB8AC3E}">
        <p14:creationId xmlns:p14="http://schemas.microsoft.com/office/powerpoint/2010/main" val="2294018416"/>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4</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971800" y="1079602"/>
            <a:ext cx="6235620" cy="4689186"/>
          </a:xfrm>
          <a:prstGeom prst="rect">
            <a:avLst/>
          </a:prstGeom>
          <a:effectLst>
            <a:softEdge rad="127000"/>
          </a:effectLst>
        </p:spPr>
      </p:pic>
    </p:spTree>
    <p:extLst>
      <p:ext uri="{BB962C8B-B14F-4D97-AF65-F5344CB8AC3E}">
        <p14:creationId xmlns:p14="http://schemas.microsoft.com/office/powerpoint/2010/main" val="116621240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5</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724275" y="1057275"/>
            <a:ext cx="4743450" cy="4743450"/>
          </a:xfrm>
          <a:prstGeom prst="rect">
            <a:avLst/>
          </a:prstGeom>
          <a:effectLst>
            <a:softEdge rad="127000"/>
          </a:effectLst>
        </p:spPr>
      </p:pic>
    </p:spTree>
    <p:extLst>
      <p:ext uri="{BB962C8B-B14F-4D97-AF65-F5344CB8AC3E}">
        <p14:creationId xmlns:p14="http://schemas.microsoft.com/office/powerpoint/2010/main" val="186872216"/>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6</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226" b="11674"/>
          <a:stretch/>
        </p:blipFill>
        <p:spPr>
          <a:xfrm>
            <a:off x="2788584" y="1088256"/>
            <a:ext cx="6614832" cy="4681488"/>
          </a:xfrm>
          <a:prstGeom prst="rect">
            <a:avLst/>
          </a:prstGeom>
          <a:effectLst>
            <a:softEdge rad="127000"/>
          </a:effectLst>
        </p:spPr>
      </p:pic>
    </p:spTree>
    <p:extLst>
      <p:ext uri="{BB962C8B-B14F-4D97-AF65-F5344CB8AC3E}">
        <p14:creationId xmlns:p14="http://schemas.microsoft.com/office/powerpoint/2010/main" val="1952040693"/>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7</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985247" y="1098938"/>
            <a:ext cx="6225987" cy="4663481"/>
          </a:xfrm>
          <a:prstGeom prst="rect">
            <a:avLst/>
          </a:prstGeom>
          <a:effectLst>
            <a:softEdge rad="127000"/>
          </a:effectLst>
        </p:spPr>
      </p:pic>
    </p:spTree>
    <p:extLst>
      <p:ext uri="{BB962C8B-B14F-4D97-AF65-F5344CB8AC3E}">
        <p14:creationId xmlns:p14="http://schemas.microsoft.com/office/powerpoint/2010/main" val="3647523185"/>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8</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54941" y="1102422"/>
            <a:ext cx="7046259" cy="4676955"/>
          </a:xfrm>
          <a:prstGeom prst="rect">
            <a:avLst/>
          </a:prstGeom>
          <a:effectLst>
            <a:softEdge rad="127000"/>
          </a:effectLst>
        </p:spPr>
      </p:pic>
    </p:spTree>
    <p:extLst>
      <p:ext uri="{BB962C8B-B14F-4D97-AF65-F5344CB8AC3E}">
        <p14:creationId xmlns:p14="http://schemas.microsoft.com/office/powerpoint/2010/main" val="1324185587"/>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9</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743200" y="1074589"/>
            <a:ext cx="6703926" cy="4707646"/>
          </a:xfrm>
          <a:prstGeom prst="rect">
            <a:avLst/>
          </a:prstGeom>
          <a:effectLst>
            <a:softEdge rad="127000"/>
          </a:effectLst>
        </p:spPr>
      </p:pic>
    </p:spTree>
    <p:extLst>
      <p:ext uri="{BB962C8B-B14F-4D97-AF65-F5344CB8AC3E}">
        <p14:creationId xmlns:p14="http://schemas.microsoft.com/office/powerpoint/2010/main" val="2851244038"/>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10</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26341" y="1089211"/>
            <a:ext cx="7511003" cy="4697283"/>
          </a:xfrm>
          <a:prstGeom prst="rect">
            <a:avLst/>
          </a:prstGeom>
          <a:effectLst>
            <a:softEdge rad="127000"/>
          </a:effectLst>
        </p:spPr>
      </p:pic>
    </p:spTree>
    <p:extLst>
      <p:ext uri="{BB962C8B-B14F-4D97-AF65-F5344CB8AC3E}">
        <p14:creationId xmlns:p14="http://schemas.microsoft.com/office/powerpoint/2010/main" val="85653265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11</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414"/>
          <a:stretch/>
        </p:blipFill>
        <p:spPr>
          <a:xfrm>
            <a:off x="2270312" y="1075260"/>
            <a:ext cx="7651376" cy="4707479"/>
          </a:xfrm>
          <a:prstGeom prst="rect">
            <a:avLst/>
          </a:prstGeom>
          <a:effectLst>
            <a:softEdge rad="127000"/>
          </a:effectLst>
        </p:spPr>
      </p:pic>
    </p:spTree>
    <p:extLst>
      <p:ext uri="{BB962C8B-B14F-4D97-AF65-F5344CB8AC3E}">
        <p14:creationId xmlns:p14="http://schemas.microsoft.com/office/powerpoint/2010/main" val="1245315240"/>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12</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4"/>
          <a:stretch/>
        </p:blipFill>
        <p:spPr>
          <a:xfrm>
            <a:off x="2250141" y="1092540"/>
            <a:ext cx="7691717" cy="4672919"/>
          </a:xfrm>
          <a:prstGeom prst="rect">
            <a:avLst/>
          </a:prstGeom>
          <a:effectLst>
            <a:softEdge rad="127000"/>
          </a:effectLst>
        </p:spPr>
      </p:pic>
    </p:spTree>
    <p:extLst>
      <p:ext uri="{BB962C8B-B14F-4D97-AF65-F5344CB8AC3E}">
        <p14:creationId xmlns:p14="http://schemas.microsoft.com/office/powerpoint/2010/main" val="545795719"/>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13</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8824" r="-1373" b="9216"/>
          <a:stretch/>
        </p:blipFill>
        <p:spPr>
          <a:xfrm>
            <a:off x="2257690" y="1075766"/>
            <a:ext cx="7805899" cy="4733364"/>
          </a:xfrm>
          <a:prstGeom prst="rect">
            <a:avLst/>
          </a:prstGeom>
          <a:effectLst>
            <a:softEdge rad="127000"/>
          </a:effectLst>
        </p:spPr>
      </p:pic>
    </p:spTree>
    <p:extLst>
      <p:ext uri="{BB962C8B-B14F-4D97-AF65-F5344CB8AC3E}">
        <p14:creationId xmlns:p14="http://schemas.microsoft.com/office/powerpoint/2010/main" val="3867682920"/>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14</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036326" y="1075766"/>
            <a:ext cx="8142545" cy="4719916"/>
          </a:xfrm>
          <a:prstGeom prst="rect">
            <a:avLst/>
          </a:prstGeom>
          <a:effectLst>
            <a:softEdge rad="127000"/>
          </a:effectLst>
        </p:spPr>
      </p:pic>
    </p:spTree>
    <p:extLst>
      <p:ext uri="{BB962C8B-B14F-4D97-AF65-F5344CB8AC3E}">
        <p14:creationId xmlns:p14="http://schemas.microsoft.com/office/powerpoint/2010/main" val="3588821356"/>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15</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22929" y="1071562"/>
            <a:ext cx="8364072" cy="4704790"/>
          </a:xfrm>
          <a:prstGeom prst="rect">
            <a:avLst/>
          </a:prstGeom>
          <a:effectLst>
            <a:softEdge rad="127000"/>
          </a:effectLst>
        </p:spPr>
      </p:pic>
    </p:spTree>
    <p:extLst>
      <p:ext uri="{BB962C8B-B14F-4D97-AF65-F5344CB8AC3E}">
        <p14:creationId xmlns:p14="http://schemas.microsoft.com/office/powerpoint/2010/main" val="2254975721"/>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16</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675"/>
          <a:stretch/>
        </p:blipFill>
        <p:spPr>
          <a:xfrm>
            <a:off x="2149288" y="1083929"/>
            <a:ext cx="7893424" cy="4690141"/>
          </a:xfrm>
          <a:prstGeom prst="rect">
            <a:avLst/>
          </a:prstGeom>
          <a:effectLst>
            <a:softEdge rad="127000"/>
          </a:effectLst>
        </p:spPr>
      </p:pic>
    </p:spTree>
    <p:extLst>
      <p:ext uri="{BB962C8B-B14F-4D97-AF65-F5344CB8AC3E}">
        <p14:creationId xmlns:p14="http://schemas.microsoft.com/office/powerpoint/2010/main" val="109245882"/>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17</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061882" y="1087611"/>
            <a:ext cx="8068236" cy="4682777"/>
          </a:xfrm>
          <a:prstGeom prst="rect">
            <a:avLst/>
          </a:prstGeom>
          <a:effectLst>
            <a:softEdge rad="127000"/>
          </a:effectLst>
        </p:spPr>
      </p:pic>
    </p:spTree>
    <p:extLst>
      <p:ext uri="{BB962C8B-B14F-4D97-AF65-F5344CB8AC3E}">
        <p14:creationId xmlns:p14="http://schemas.microsoft.com/office/powerpoint/2010/main" val="4033570200"/>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46760" y="655320"/>
            <a:ext cx="10698480" cy="5547360"/>
          </a:xfrm>
          <a:prstGeom prst="roundRect">
            <a:avLst/>
          </a:prstGeom>
          <a:noFill/>
          <a:ln w="825500" cmpd="thickThin">
            <a:gradFill flip="none" rotWithShape="1">
              <a:gsLst>
                <a:gs pos="0">
                  <a:schemeClr val="accent1">
                    <a:lumMod val="5000"/>
                    <a:lumOff val="95000"/>
                  </a:schemeClr>
                </a:gs>
                <a:gs pos="85000">
                  <a:srgbClr val="FFC000"/>
                </a:gs>
                <a:gs pos="90000">
                  <a:schemeClr val="accent1">
                    <a:lumMod val="45000"/>
                    <a:lumOff val="55000"/>
                  </a:schemeClr>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21080" y="6202680"/>
            <a:ext cx="2743200" cy="365125"/>
          </a:xfrm>
        </p:spPr>
        <p:txBody>
          <a:bodyPr/>
          <a:lstStyle/>
          <a:p>
            <a:fld id="{D99D23E6-F372-46BD-A763-D0DC57DD896A}" type="datetime1">
              <a:rPr lang="fr-FR" sz="1800" b="1" smtClean="0">
                <a:solidFill>
                  <a:srgbClr val="FF0000"/>
                </a:solidFill>
                <a:latin typeface="Magneto" panose="04030805050802020D02" pitchFamily="82" charset="0"/>
              </a:rPr>
              <a:t>03/11/2020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02680"/>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pic>
        <p:nvPicPr>
          <p:cNvPr id="8" name="Image 7"/>
          <p:cNvPicPr>
            <a:picLocks noChangeAspect="1"/>
          </p:cNvPicPr>
          <p:nvPr/>
        </p:nvPicPr>
        <p:blipFill rotWithShape="1">
          <a:blip r:embed="rId3" cstate="email">
            <a:extLst>
              <a:ext uri="{28A0092B-C50C-407E-A947-70E740481C1C}">
                <a14:useLocalDpi xmlns:a14="http://schemas.microsoft.com/office/drawing/2010/main"/>
              </a:ext>
            </a:extLst>
          </a:blip>
          <a:srcRect r="-162"/>
          <a:stretch/>
        </p:blipFill>
        <p:spPr>
          <a:xfrm>
            <a:off x="1162372" y="1084880"/>
            <a:ext cx="9856923" cy="4695987"/>
          </a:xfrm>
          <a:prstGeom prst="rect">
            <a:avLst/>
          </a:prstGeom>
          <a:effectLst>
            <a:softEdge rad="127000"/>
          </a:effectLst>
        </p:spPr>
      </p:pic>
      <p:sp>
        <p:nvSpPr>
          <p:cNvPr id="7" name="Espace réservé du numéro de diapositive 6"/>
          <p:cNvSpPr>
            <a:spLocks noGrp="1"/>
          </p:cNvSpPr>
          <p:nvPr>
            <p:ph type="sldNum" sz="quarter" idx="12"/>
          </p:nvPr>
        </p:nvSpPr>
        <p:spPr>
          <a:xfrm>
            <a:off x="8260080" y="6219190"/>
            <a:ext cx="2743200" cy="365125"/>
          </a:xfrm>
        </p:spPr>
        <p:txBody>
          <a:bodyPr/>
          <a:lstStyle/>
          <a:p>
            <a:fld id="{821BB239-FFAA-4154-9BD1-AA92F7D70B7B}" type="slidenum">
              <a:rPr lang="fr-FR" sz="1800" b="1" smtClean="0">
                <a:solidFill>
                  <a:srgbClr val="FF0000"/>
                </a:solidFill>
                <a:latin typeface="Magneto" panose="04030805050802020D02" pitchFamily="82" charset="0"/>
              </a:rPr>
              <a:t>18</a:t>
            </a:fld>
            <a:endParaRPr lang="fr-FR" sz="1800" b="1" dirty="0">
              <a:solidFill>
                <a:srgbClr val="FF0000"/>
              </a:solidFill>
              <a:latin typeface="Magneto" panose="04030805050802020D02" pitchFamily="82" charset="0"/>
            </a:endParaRPr>
          </a:p>
        </p:txBody>
      </p:sp>
      <p:sp>
        <p:nvSpPr>
          <p:cNvPr id="3" name="Rectangle 2"/>
          <p:cNvSpPr/>
          <p:nvPr/>
        </p:nvSpPr>
        <p:spPr>
          <a:xfrm>
            <a:off x="1957687" y="4059097"/>
            <a:ext cx="8276625" cy="1569660"/>
          </a:xfrm>
          <a:prstGeom prst="rect">
            <a:avLst/>
          </a:prstGeom>
        </p:spPr>
        <p:txBody>
          <a:bodyPr wrap="none">
            <a:spAutoFit/>
          </a:bodyPr>
          <a:lstStyle/>
          <a:p>
            <a:r>
              <a:rPr lang="fr-FR" sz="4800" b="1" dirty="0" smtClean="0">
                <a:ln>
                  <a:solidFill>
                    <a:srgbClr val="FF0000"/>
                  </a:solidFill>
                </a:ln>
                <a:solidFill>
                  <a:schemeClr val="bg1"/>
                </a:solidFill>
                <a:latin typeface="Magneto" panose="04030805050802020D02" pitchFamily="82" charset="0"/>
              </a:rPr>
              <a:t>            C’était </a:t>
            </a:r>
          </a:p>
          <a:p>
            <a:r>
              <a:rPr lang="fr-FR" sz="4800" b="1" dirty="0" smtClean="0">
                <a:ln>
                  <a:solidFill>
                    <a:srgbClr val="FF0000"/>
                  </a:solidFill>
                </a:ln>
                <a:solidFill>
                  <a:schemeClr val="bg1"/>
                </a:solidFill>
                <a:latin typeface="Magneto" panose="04030805050802020D02" pitchFamily="82" charset="0"/>
              </a:rPr>
              <a:t>Paysage ferroviaire N°1</a:t>
            </a:r>
            <a:endParaRPr lang="fr-FR" sz="4800" b="1" dirty="0">
              <a:ln>
                <a:solidFill>
                  <a:srgbClr val="FF0000"/>
                </a:solidFill>
              </a:ln>
              <a:solidFill>
                <a:schemeClr val="bg1"/>
              </a:solidFill>
              <a:latin typeface="Magneto" panose="04030805050802020D02" pitchFamily="82" charset="0"/>
            </a:endParaRPr>
          </a:p>
        </p:txBody>
      </p:sp>
    </p:spTree>
    <p:extLst>
      <p:ext uri="{BB962C8B-B14F-4D97-AF65-F5344CB8AC3E}">
        <p14:creationId xmlns:p14="http://schemas.microsoft.com/office/powerpoint/2010/main" val="3514093357"/>
      </p:ext>
    </p:extLst>
  </p:cSld>
  <p:clrMapOvr>
    <a:masterClrMapping/>
  </p:clrMapOvr>
  <mc:AlternateContent xmlns:mc="http://schemas.openxmlformats.org/markup-compatibility/2006">
    <mc:Choice xmlns:p14="http://schemas.microsoft.com/office/powerpoint/2010/main" Requires="p14">
      <p:transition spd="slow" p14:dur="725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heel(8)">
                                      <p:cBhvr>
                                        <p:cTn id="20" dur="2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3">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3">
                                            <p:txEl>
                                              <p:pRg st="0" end="0"/>
                                            </p:txEl>
                                          </p:spTgt>
                                        </p:tgtEl>
                                        <p:attrNameLst>
                                          <p:attrName>ppt_w</p:attrName>
                                        </p:attrNameLst>
                                      </p:cBhvr>
                                    </p:anim>
                                    <p:anim by="(#ppt_w*0.50)" calcmode="lin" valueType="num">
                                      <p:cBhvr>
                                        <p:cTn id="26" dur="500" decel="50000" autoRev="1" fill="hold">
                                          <p:stCondLst>
                                            <p:cond delay="0"/>
                                          </p:stCondLst>
                                        </p:cTn>
                                        <p:tgtEl>
                                          <p:spTgt spid="3">
                                            <p:txEl>
                                              <p:pRg st="0" end="0"/>
                                            </p:txEl>
                                          </p:spTgt>
                                        </p:tgtEl>
                                        <p:attrNameLst>
                                          <p:attrName>ppt_x</p:attrName>
                                        </p:attrNameLst>
                                      </p:cBhvr>
                                    </p:anim>
                                    <p:anim from="(-#ppt_h/2)" to="(#ppt_y)" calcmode="lin" valueType="num">
                                      <p:cBhvr>
                                        <p:cTn id="27" dur="1000" fill="hold">
                                          <p:stCondLst>
                                            <p:cond delay="0"/>
                                          </p:stCondLst>
                                        </p:cTn>
                                        <p:tgtEl>
                                          <p:spTgt spid="3">
                                            <p:txEl>
                                              <p:pRg st="0" end="0"/>
                                            </p:txEl>
                                          </p:spTgt>
                                        </p:tgtEl>
                                        <p:attrNameLst>
                                          <p:attrName>ppt_y</p:attrName>
                                        </p:attrNameLst>
                                      </p:cBhvr>
                                    </p:anim>
                                    <p:animRot by="21600000">
                                      <p:cBhvr>
                                        <p:cTn id="28" dur="1000" fill="hold">
                                          <p:stCondLst>
                                            <p:cond delay="0"/>
                                          </p:stCondLst>
                                        </p:cTn>
                                        <p:tgtEl>
                                          <p:spTgt spid="3">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3">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3">
                                            <p:txEl>
                                              <p:pRg st="1" end="1"/>
                                            </p:txEl>
                                          </p:spTgt>
                                        </p:tgtEl>
                                        <p:attrNameLst>
                                          <p:attrName>ppt_w</p:attrName>
                                        </p:attrNameLst>
                                      </p:cBhvr>
                                    </p:anim>
                                    <p:anim by="(#ppt_w*0.50)" calcmode="lin" valueType="num">
                                      <p:cBhvr>
                                        <p:cTn id="34" dur="500" decel="50000" autoRev="1" fill="hold">
                                          <p:stCondLst>
                                            <p:cond delay="0"/>
                                          </p:stCondLst>
                                        </p:cTn>
                                        <p:tgtEl>
                                          <p:spTgt spid="3">
                                            <p:txEl>
                                              <p:pRg st="1" end="1"/>
                                            </p:txEl>
                                          </p:spTgt>
                                        </p:tgtEl>
                                        <p:attrNameLst>
                                          <p:attrName>ppt_x</p:attrName>
                                        </p:attrNameLst>
                                      </p:cBhvr>
                                    </p:anim>
                                    <p:anim from="(-#ppt_h/2)" to="(#ppt_y)" calcmode="lin" valueType="num">
                                      <p:cBhvr>
                                        <p:cTn id="35" dur="1000" fill="hold">
                                          <p:stCondLst>
                                            <p:cond delay="0"/>
                                          </p:stCondLst>
                                        </p:cTn>
                                        <p:tgtEl>
                                          <p:spTgt spid="3">
                                            <p:txEl>
                                              <p:pRg st="1" end="1"/>
                                            </p:txEl>
                                          </p:spTgt>
                                        </p:tgtEl>
                                        <p:attrNameLst>
                                          <p:attrName>ppt_y</p:attrName>
                                        </p:attrNameLst>
                                      </p:cBhvr>
                                    </p:anim>
                                    <p:animRot by="21600000">
                                      <p:cBhvr>
                                        <p:cTn id="36"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112</TotalTime>
  <Words>221</Words>
  <Application>Microsoft Office PowerPoint</Application>
  <PresentationFormat>Grand écran</PresentationFormat>
  <Paragraphs>76</Paragraphs>
  <Slides>18</Slides>
  <Notes>18</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18</vt:i4>
      </vt:variant>
    </vt:vector>
  </HeadingPairs>
  <TitlesOfParts>
    <vt:vector size="23" baseType="lpstr">
      <vt:lpstr>Arial</vt:lpstr>
      <vt:lpstr>Calibri</vt:lpstr>
      <vt:lpstr>Calibri Light</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22</cp:revision>
  <dcterms:created xsi:type="dcterms:W3CDTF">2020-10-28T18:29:18Z</dcterms:created>
  <dcterms:modified xsi:type="dcterms:W3CDTF">2020-11-03T17:24:03Z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