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8" r:id="rId2"/>
    <p:sldId id="276" r:id="rId3"/>
    <p:sldId id="277" r:id="rId4"/>
    <p:sldId id="278" r:id="rId5"/>
    <p:sldId id="279" r:id="rId6"/>
    <p:sldId id="280" r:id="rId7"/>
    <p:sldId id="281" r:id="rId8"/>
    <p:sldId id="282" r:id="rId9"/>
    <p:sldId id="283" r:id="rId10"/>
    <p:sldId id="285" r:id="rId11"/>
    <p:sldId id="284" r:id="rId12"/>
    <p:sldId id="286" r:id="rId13"/>
    <p:sldId id="287" r:id="rId14"/>
    <p:sldId id="289" r:id="rId15"/>
    <p:sldId id="290" r:id="rId16"/>
    <p:sldId id="291" r:id="rId17"/>
    <p:sldId id="288" r:id="rId18"/>
    <p:sldId id="292"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0OxB8/isc/yAzihOD5irkg==" hashData="Mm6IRORBHJEi88yLBh5xqcy6CwVqaO1FdLAB3KsrTUbh9oZI7nPeZNkAWxvIiraaqph63Y0dWFmH1cKHmWpND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8"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F41F97-50C8-4D05-BB54-E3C3E4BEAE0C}" type="datetimeFigureOut">
              <a:rPr lang="fr-FR" smtClean="0"/>
              <a:t>03/11/2020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253CDA-E93B-42F5-872B-43E12A6AAA5E}" type="slidenum">
              <a:rPr lang="fr-FR" smtClean="0"/>
              <a:t>‹N°›</a:t>
            </a:fld>
            <a:endParaRPr lang="fr-FR"/>
          </a:p>
        </p:txBody>
      </p:sp>
    </p:spTree>
    <p:extLst>
      <p:ext uri="{BB962C8B-B14F-4D97-AF65-F5344CB8AC3E}">
        <p14:creationId xmlns:p14="http://schemas.microsoft.com/office/powerpoint/2010/main" val="24701330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a:t>
            </a:fld>
            <a:endParaRPr lang="fr-FR"/>
          </a:p>
        </p:txBody>
      </p:sp>
    </p:spTree>
    <p:extLst>
      <p:ext uri="{BB962C8B-B14F-4D97-AF65-F5344CB8AC3E}">
        <p14:creationId xmlns:p14="http://schemas.microsoft.com/office/powerpoint/2010/main" val="28651198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2</a:t>
            </a:fld>
            <a:endParaRPr lang="fr-FR"/>
          </a:p>
        </p:txBody>
      </p:sp>
    </p:spTree>
    <p:extLst>
      <p:ext uri="{BB962C8B-B14F-4D97-AF65-F5344CB8AC3E}">
        <p14:creationId xmlns:p14="http://schemas.microsoft.com/office/powerpoint/2010/main" val="32159979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3</a:t>
            </a:fld>
            <a:endParaRPr lang="fr-FR"/>
          </a:p>
        </p:txBody>
      </p:sp>
    </p:spTree>
    <p:extLst>
      <p:ext uri="{BB962C8B-B14F-4D97-AF65-F5344CB8AC3E}">
        <p14:creationId xmlns:p14="http://schemas.microsoft.com/office/powerpoint/2010/main" val="37894594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4</a:t>
            </a:fld>
            <a:endParaRPr lang="fr-FR"/>
          </a:p>
        </p:txBody>
      </p:sp>
    </p:spTree>
    <p:extLst>
      <p:ext uri="{BB962C8B-B14F-4D97-AF65-F5344CB8AC3E}">
        <p14:creationId xmlns:p14="http://schemas.microsoft.com/office/powerpoint/2010/main" val="16201344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5</a:t>
            </a:fld>
            <a:endParaRPr lang="fr-FR"/>
          </a:p>
        </p:txBody>
      </p:sp>
    </p:spTree>
    <p:extLst>
      <p:ext uri="{BB962C8B-B14F-4D97-AF65-F5344CB8AC3E}">
        <p14:creationId xmlns:p14="http://schemas.microsoft.com/office/powerpoint/2010/main" val="40983279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6</a:t>
            </a:fld>
            <a:endParaRPr lang="fr-FR"/>
          </a:p>
        </p:txBody>
      </p:sp>
    </p:spTree>
    <p:extLst>
      <p:ext uri="{BB962C8B-B14F-4D97-AF65-F5344CB8AC3E}">
        <p14:creationId xmlns:p14="http://schemas.microsoft.com/office/powerpoint/2010/main" val="3097949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7</a:t>
            </a:fld>
            <a:endParaRPr lang="fr-FR"/>
          </a:p>
        </p:txBody>
      </p:sp>
    </p:spTree>
    <p:extLst>
      <p:ext uri="{BB962C8B-B14F-4D97-AF65-F5344CB8AC3E}">
        <p14:creationId xmlns:p14="http://schemas.microsoft.com/office/powerpoint/2010/main" val="31317139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8</a:t>
            </a:fld>
            <a:endParaRPr lang="fr-FR"/>
          </a:p>
        </p:txBody>
      </p:sp>
    </p:spTree>
    <p:extLst>
      <p:ext uri="{BB962C8B-B14F-4D97-AF65-F5344CB8AC3E}">
        <p14:creationId xmlns:p14="http://schemas.microsoft.com/office/powerpoint/2010/main" val="24546198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9</a:t>
            </a:fld>
            <a:endParaRPr lang="fr-FR"/>
          </a:p>
        </p:txBody>
      </p:sp>
    </p:spTree>
    <p:extLst>
      <p:ext uri="{BB962C8B-B14F-4D97-AF65-F5344CB8AC3E}">
        <p14:creationId xmlns:p14="http://schemas.microsoft.com/office/powerpoint/2010/main" val="27152674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10</a:t>
            </a:fld>
            <a:endParaRPr lang="fr-FR"/>
          </a:p>
        </p:txBody>
      </p:sp>
    </p:spTree>
    <p:extLst>
      <p:ext uri="{BB962C8B-B14F-4D97-AF65-F5344CB8AC3E}">
        <p14:creationId xmlns:p14="http://schemas.microsoft.com/office/powerpoint/2010/main" val="11780007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11</a:t>
            </a:fld>
            <a:endParaRPr lang="fr-FR"/>
          </a:p>
        </p:txBody>
      </p:sp>
    </p:spTree>
    <p:extLst>
      <p:ext uri="{BB962C8B-B14F-4D97-AF65-F5344CB8AC3E}">
        <p14:creationId xmlns:p14="http://schemas.microsoft.com/office/powerpoint/2010/main" val="32859219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12</a:t>
            </a:fld>
            <a:endParaRPr lang="fr-FR"/>
          </a:p>
        </p:txBody>
      </p:sp>
    </p:spTree>
    <p:extLst>
      <p:ext uri="{BB962C8B-B14F-4D97-AF65-F5344CB8AC3E}">
        <p14:creationId xmlns:p14="http://schemas.microsoft.com/office/powerpoint/2010/main" val="41552962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13</a:t>
            </a:fld>
            <a:endParaRPr lang="fr-FR"/>
          </a:p>
        </p:txBody>
      </p:sp>
    </p:spTree>
    <p:extLst>
      <p:ext uri="{BB962C8B-B14F-4D97-AF65-F5344CB8AC3E}">
        <p14:creationId xmlns:p14="http://schemas.microsoft.com/office/powerpoint/2010/main" val="742325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14</a:t>
            </a:fld>
            <a:endParaRPr lang="fr-FR"/>
          </a:p>
        </p:txBody>
      </p:sp>
    </p:spTree>
    <p:extLst>
      <p:ext uri="{BB962C8B-B14F-4D97-AF65-F5344CB8AC3E}">
        <p14:creationId xmlns:p14="http://schemas.microsoft.com/office/powerpoint/2010/main" val="16218686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15</a:t>
            </a:fld>
            <a:endParaRPr lang="fr-FR"/>
          </a:p>
        </p:txBody>
      </p:sp>
    </p:spTree>
    <p:extLst>
      <p:ext uri="{BB962C8B-B14F-4D97-AF65-F5344CB8AC3E}">
        <p14:creationId xmlns:p14="http://schemas.microsoft.com/office/powerpoint/2010/main" val="9627050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16</a:t>
            </a:fld>
            <a:endParaRPr lang="fr-FR"/>
          </a:p>
        </p:txBody>
      </p:sp>
    </p:spTree>
    <p:extLst>
      <p:ext uri="{BB962C8B-B14F-4D97-AF65-F5344CB8AC3E}">
        <p14:creationId xmlns:p14="http://schemas.microsoft.com/office/powerpoint/2010/main" val="6591795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17</a:t>
            </a:fld>
            <a:endParaRPr lang="fr-FR"/>
          </a:p>
        </p:txBody>
      </p:sp>
    </p:spTree>
    <p:extLst>
      <p:ext uri="{BB962C8B-B14F-4D97-AF65-F5344CB8AC3E}">
        <p14:creationId xmlns:p14="http://schemas.microsoft.com/office/powerpoint/2010/main" val="20174270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18</a:t>
            </a:fld>
            <a:endParaRPr lang="fr-FR"/>
          </a:p>
        </p:txBody>
      </p:sp>
    </p:spTree>
    <p:extLst>
      <p:ext uri="{BB962C8B-B14F-4D97-AF65-F5344CB8AC3E}">
        <p14:creationId xmlns:p14="http://schemas.microsoft.com/office/powerpoint/2010/main" val="22408338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DC402733-A9B5-4797-B0CD-2F87229E5744}"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39089875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7C8E848-2A52-4F7D-B568-D811E1229146}"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2143600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269B430B-F96B-49D7-A252-5D5E8D7C8076}"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9505889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33FE1E8-704E-4D64-83DF-86402079242E}" type="datetime1">
              <a:rPr lang="fr-FR" smtClean="0"/>
              <a:t>03/11/2020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48167601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4F01B4AF-DC2B-4285-B631-CEC868050885}" type="datetime1">
              <a:rPr lang="fr-FR" smtClean="0"/>
              <a:t>03/11/2020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59173375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118E641-5FFD-41CD-85AB-B29951BDF89C}" type="datetime1">
              <a:rPr lang="fr-FR" smtClean="0"/>
              <a:t>03/11/2020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05419449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56EAB0-B273-420B-B39E-E84438C4B83E}" type="datetime1">
              <a:rPr lang="fr-FR" smtClean="0"/>
              <a:t>03/11/2020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20996635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C7F3CED1-EC1A-417E-ACA1-D50D7641CFC2}" type="datetime1">
              <a:rPr lang="fr-FR" smtClean="0"/>
              <a:t>03/11/2020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19898371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B021455-1BBF-49CC-A26F-957B30399246}" type="datetime1">
              <a:rPr lang="fr-FR" smtClean="0"/>
              <a:t>03/11/2020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416617353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3456A81-626D-4BA5-A369-0ED6437696BF}"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23186347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C05C90D-EB87-4B18-8580-C837BB6F221A}"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20919332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2">
                <a:lumMod val="75000"/>
              </a:schemeClr>
            </a:gs>
            <a:gs pos="89000">
              <a:srgbClr val="C00000"/>
            </a:gs>
            <a:gs pos="100000">
              <a:srgbClr val="FFC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F53E5B-FA6C-4A16-8274-7CD8A1C25814}" type="datetime1">
              <a:rPr lang="fr-FR" smtClean="0"/>
              <a:t>03/11/2020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1BB239-FFAA-4154-9BD1-AA92F7D70B7B}" type="slidenum">
              <a:rPr lang="fr-FR" smtClean="0"/>
              <a:t>‹N°›</a:t>
            </a:fld>
            <a:endParaRPr lang="fr-FR"/>
          </a:p>
        </p:txBody>
      </p:sp>
    </p:spTree>
    <p:extLst>
      <p:ext uri="{BB962C8B-B14F-4D97-AF65-F5344CB8AC3E}">
        <p14:creationId xmlns:p14="http://schemas.microsoft.com/office/powerpoint/2010/main" val="41791413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r="-162"/>
          <a:stretch/>
        </p:blipFill>
        <p:spPr>
          <a:xfrm>
            <a:off x="1162372" y="1084880"/>
            <a:ext cx="9856923" cy="4695987"/>
          </a:xfrm>
          <a:prstGeom prst="rect">
            <a:avLst/>
          </a:prstGeom>
          <a:effectLst>
            <a:softEdge rad="127000"/>
          </a:effectLst>
        </p:spPr>
      </p:pic>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a:t>
            </a:fld>
            <a:endParaRPr lang="fr-FR" sz="1800" b="1" dirty="0">
              <a:solidFill>
                <a:srgbClr val="FF0000"/>
              </a:solidFill>
              <a:latin typeface="Magneto" panose="04030805050802020D02" pitchFamily="82" charset="0"/>
            </a:endParaRPr>
          </a:p>
        </p:txBody>
      </p:sp>
      <p:sp>
        <p:nvSpPr>
          <p:cNvPr id="3" name="Rectangle 2"/>
          <p:cNvSpPr/>
          <p:nvPr/>
        </p:nvSpPr>
        <p:spPr>
          <a:xfrm>
            <a:off x="1957687" y="4947930"/>
            <a:ext cx="8409674" cy="830997"/>
          </a:xfrm>
          <a:prstGeom prst="rect">
            <a:avLst/>
          </a:prstGeom>
        </p:spPr>
        <p:txBody>
          <a:bodyPr wrap="none">
            <a:spAutoFit/>
          </a:bodyPr>
          <a:lstStyle/>
          <a:p>
            <a:r>
              <a:rPr lang="fr-FR" sz="4800" b="1" dirty="0" smtClean="0">
                <a:ln>
                  <a:solidFill>
                    <a:srgbClr val="FF0000"/>
                  </a:solidFill>
                </a:ln>
                <a:solidFill>
                  <a:schemeClr val="bg1"/>
                </a:solidFill>
                <a:latin typeface="Magneto" panose="04030805050802020D02" pitchFamily="82" charset="0"/>
              </a:rPr>
              <a:t>Paysage ferroviaire </a:t>
            </a:r>
            <a:r>
              <a:rPr lang="fr-FR" sz="4800" b="1" dirty="0" smtClean="0">
                <a:ln>
                  <a:solidFill>
                    <a:srgbClr val="FF0000"/>
                  </a:solidFill>
                </a:ln>
                <a:solidFill>
                  <a:schemeClr val="bg1"/>
                </a:solidFill>
                <a:latin typeface="Magneto" panose="04030805050802020D02" pitchFamily="82" charset="0"/>
              </a:rPr>
              <a:t>N°5</a:t>
            </a:r>
            <a:endParaRPr lang="fr-FR" sz="4800" b="1" dirty="0">
              <a:ln>
                <a:solidFill>
                  <a:srgbClr val="FF0000"/>
                </a:solidFill>
              </a:ln>
              <a:solidFill>
                <a:schemeClr val="bg1"/>
              </a:solidFill>
              <a:latin typeface="Magneto" panose="04030805050802020D02" pitchFamily="82" charset="0"/>
            </a:endParaRPr>
          </a:p>
        </p:txBody>
      </p:sp>
    </p:spTree>
    <p:extLst>
      <p:ext uri="{BB962C8B-B14F-4D97-AF65-F5344CB8AC3E}">
        <p14:creationId xmlns:p14="http://schemas.microsoft.com/office/powerpoint/2010/main" val="2387447782"/>
      </p:ext>
    </p:extLst>
  </p:cSld>
  <p:clrMapOvr>
    <a:masterClrMapping/>
  </p:clrMapOvr>
  <mc:AlternateContent xmlns:mc="http://schemas.openxmlformats.org/markup-compatibility/2006">
    <mc:Choice xmlns:p14="http://schemas.microsoft.com/office/powerpoint/2010/main" Requires="p14">
      <p:transition spd="slow" p14:dur="7250" advTm="16000">
        <p:wedge/>
        <p:sndAc>
          <p:stSnd loop="1">
            <p:snd r:embed="rId3" name="1balade au hameau de la reine à VersaillesN°1  lande_001.wav"/>
          </p:stSnd>
        </p:sndAc>
      </p:transition>
    </mc:Choice>
    <mc:Fallback>
      <p:transition spd="slow" advTm="16000">
        <p:wedge/>
        <p:sndAc>
          <p:stSnd loop="1">
            <p:snd r:embed="rId3" name="1balade au hameau de la reine à VersaillesN°1  land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3">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3">
                                            <p:txEl>
                                              <p:pRg st="0" end="0"/>
                                            </p:txEl>
                                          </p:spTgt>
                                        </p:tgtEl>
                                        <p:attrNameLst>
                                          <p:attrName>ppt_w</p:attrName>
                                        </p:attrNameLst>
                                      </p:cBhvr>
                                    </p:anim>
                                    <p:anim by="(#ppt_w*0.50)" calcmode="lin" valueType="num">
                                      <p:cBhvr>
                                        <p:cTn id="26" dur="500" decel="50000" autoRev="1" fill="hold">
                                          <p:stCondLst>
                                            <p:cond delay="0"/>
                                          </p:stCondLst>
                                        </p:cTn>
                                        <p:tgtEl>
                                          <p:spTgt spid="3">
                                            <p:txEl>
                                              <p:pRg st="0" end="0"/>
                                            </p:txEl>
                                          </p:spTgt>
                                        </p:tgtEl>
                                        <p:attrNameLst>
                                          <p:attrName>ppt_x</p:attrName>
                                        </p:attrNameLst>
                                      </p:cBhvr>
                                    </p:anim>
                                    <p:anim from="(-#ppt_h/2)" to="(#ppt_y)" calcmode="lin" valueType="num">
                                      <p:cBhvr>
                                        <p:cTn id="27" dur="1000" fill="hold">
                                          <p:stCondLst>
                                            <p:cond delay="0"/>
                                          </p:stCondLst>
                                        </p:cTn>
                                        <p:tgtEl>
                                          <p:spTgt spid="3">
                                            <p:txEl>
                                              <p:pRg st="0" end="0"/>
                                            </p:txEl>
                                          </p:spTgt>
                                        </p:tgtEl>
                                        <p:attrNameLst>
                                          <p:attrName>ppt_y</p:attrName>
                                        </p:attrNameLst>
                                      </p:cBhvr>
                                    </p:anim>
                                    <p:animRot by="21600000">
                                      <p:cBhvr>
                                        <p:cTn id="2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2</a:t>
            </a:fld>
            <a:endParaRPr lang="fr-FR" sz="1800" b="1" dirty="0">
              <a:solidFill>
                <a:srgbClr val="FF0000"/>
              </a:solidFill>
              <a:latin typeface="Magneto" panose="04030805050802020D02" pitchFamily="82" charset="0"/>
            </a:endParaRPr>
          </a:p>
        </p:txBody>
      </p:sp>
      <p:sp>
        <p:nvSpPr>
          <p:cNvPr id="8" name="Rectangle 7"/>
          <p:cNvSpPr/>
          <p:nvPr/>
        </p:nvSpPr>
        <p:spPr>
          <a:xfrm>
            <a:off x="1562745" y="1166842"/>
            <a:ext cx="9066510" cy="4524315"/>
          </a:xfrm>
          <a:prstGeom prst="rect">
            <a:avLst/>
          </a:prstGeom>
        </p:spPr>
        <p:txBody>
          <a:bodyPr wrap="square">
            <a:spAutoFit/>
          </a:bodyPr>
          <a:lstStyle/>
          <a:p>
            <a:r>
              <a:rPr lang="fr-FR" sz="2400" b="1" dirty="0" smtClean="0">
                <a:ln>
                  <a:solidFill>
                    <a:sysClr val="windowText" lastClr="000000"/>
                  </a:solidFill>
                </a:ln>
                <a:effectLst>
                  <a:glow rad="228600">
                    <a:schemeClr val="accent6">
                      <a:satMod val="175000"/>
                      <a:alpha val="40000"/>
                    </a:schemeClr>
                  </a:glow>
                </a:effectLst>
                <a:latin typeface="Magneto" panose="04030805050802020D02" pitchFamily="82" charset="0"/>
              </a:rPr>
              <a:t>En </a:t>
            </a:r>
            <a:r>
              <a:rPr lang="fr-FR" sz="2400" b="1" dirty="0">
                <a:ln>
                  <a:solidFill>
                    <a:sysClr val="windowText" lastClr="000000"/>
                  </a:solidFill>
                </a:ln>
                <a:effectLst>
                  <a:glow rad="228600">
                    <a:schemeClr val="accent6">
                      <a:satMod val="175000"/>
                      <a:alpha val="40000"/>
                    </a:schemeClr>
                  </a:glow>
                </a:effectLst>
                <a:latin typeface="Magneto" panose="04030805050802020D02" pitchFamily="82" charset="0"/>
              </a:rPr>
              <a:t>France, le Second Empire ouvre à bien des égards l’ère du rail. La révolution que le pays connaît dans les années 1850 et 1860 est due à l’initiative privée et à quelques capitalistes à la tête d’empires financiers, mais aussi à l’État, lequel accorde à ces derniers de nombreuses concessions nouvelles et des baux emphytéotiques (de 99 ans). Des trains de légendes, des paysages incroyables et des traversées extraordinaires. Même si aujourd’hui l’avion remplace le train pour les plus longues distances, le train a encore de beaux jours devant lui et notamment grâce aux trains</a:t>
            </a:r>
          </a:p>
        </p:txBody>
      </p:sp>
    </p:spTree>
    <p:extLst>
      <p:ext uri="{BB962C8B-B14F-4D97-AF65-F5344CB8AC3E}">
        <p14:creationId xmlns:p14="http://schemas.microsoft.com/office/powerpoint/2010/main" val="192628052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8">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8">
                                            <p:txEl>
                                              <p:pRg st="0" end="0"/>
                                            </p:txEl>
                                          </p:spTgt>
                                        </p:tgtEl>
                                        <p:attrNameLst>
                                          <p:attrName>ppt_w</p:attrName>
                                        </p:attrNameLst>
                                      </p:cBhvr>
                                    </p:anim>
                                    <p:anim by="(#ppt_w*0.50)" calcmode="lin" valueType="num">
                                      <p:cBhvr>
                                        <p:cTn id="21" dur="500" decel="50000" autoRev="1" fill="hold">
                                          <p:stCondLst>
                                            <p:cond delay="0"/>
                                          </p:stCondLst>
                                        </p:cTn>
                                        <p:tgtEl>
                                          <p:spTgt spid="8">
                                            <p:txEl>
                                              <p:pRg st="0" end="0"/>
                                            </p:txEl>
                                          </p:spTgt>
                                        </p:tgtEl>
                                        <p:attrNameLst>
                                          <p:attrName>ppt_x</p:attrName>
                                        </p:attrNameLst>
                                      </p:cBhvr>
                                    </p:anim>
                                    <p:anim from="(-#ppt_h/2)" to="(#ppt_y)" calcmode="lin" valueType="num">
                                      <p:cBhvr>
                                        <p:cTn id="22" dur="1000" fill="hold">
                                          <p:stCondLst>
                                            <p:cond delay="0"/>
                                          </p:stCondLst>
                                        </p:cTn>
                                        <p:tgtEl>
                                          <p:spTgt spid="8">
                                            <p:txEl>
                                              <p:pRg st="0" end="0"/>
                                            </p:txEl>
                                          </p:spTgt>
                                        </p:tgtEl>
                                        <p:attrNameLst>
                                          <p:attrName>ppt_y</p:attrName>
                                        </p:attrNameLst>
                                      </p:cBhvr>
                                    </p:anim>
                                    <p:animRot by="21600000">
                                      <p:cBhvr>
                                        <p:cTn id="23"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68388" y="1100202"/>
            <a:ext cx="7100047" cy="4687185"/>
          </a:xfrm>
          <a:prstGeom prst="rect">
            <a:avLst/>
          </a:prstGeom>
          <a:effectLst>
            <a:softEdge rad="127000"/>
          </a:effectLst>
        </p:spPr>
      </p:pic>
    </p:spTree>
    <p:extLst>
      <p:ext uri="{BB962C8B-B14F-4D97-AF65-F5344CB8AC3E}">
        <p14:creationId xmlns:p14="http://schemas.microsoft.com/office/powerpoint/2010/main" val="229401841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a:stretch/>
        </p:blipFill>
        <p:spPr>
          <a:xfrm>
            <a:off x="3764280" y="1089212"/>
            <a:ext cx="5352826" cy="4671508"/>
          </a:xfrm>
          <a:prstGeom prst="rect">
            <a:avLst/>
          </a:prstGeom>
          <a:effectLst>
            <a:softEdge rad="127000"/>
          </a:effectLst>
        </p:spPr>
      </p:pic>
    </p:spTree>
    <p:extLst>
      <p:ext uri="{BB962C8B-B14F-4D97-AF65-F5344CB8AC3E}">
        <p14:creationId xmlns:p14="http://schemas.microsoft.com/office/powerpoint/2010/main" val="116621240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39788" y="1111044"/>
            <a:ext cx="7476565" cy="4658251"/>
          </a:xfrm>
          <a:prstGeom prst="rect">
            <a:avLst/>
          </a:prstGeom>
          <a:effectLst>
            <a:softEdge rad="127000"/>
          </a:effectLst>
        </p:spPr>
      </p:pic>
    </p:spTree>
    <p:extLst>
      <p:ext uri="{BB962C8B-B14F-4D97-AF65-F5344CB8AC3E}">
        <p14:creationId xmlns:p14="http://schemas.microsoft.com/office/powerpoint/2010/main" val="18687221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68388" y="1102258"/>
            <a:ext cx="7019365" cy="4677378"/>
          </a:xfrm>
          <a:prstGeom prst="rect">
            <a:avLst/>
          </a:prstGeom>
          <a:effectLst>
            <a:softEdge rad="127000"/>
          </a:effectLst>
        </p:spPr>
      </p:pic>
    </p:spTree>
    <p:extLst>
      <p:ext uri="{BB962C8B-B14F-4D97-AF65-F5344CB8AC3E}">
        <p14:creationId xmlns:p14="http://schemas.microsoft.com/office/powerpoint/2010/main" val="1952040693"/>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54941" y="1083204"/>
            <a:ext cx="7073153" cy="4697543"/>
          </a:xfrm>
          <a:prstGeom prst="rect">
            <a:avLst/>
          </a:prstGeom>
          <a:effectLst>
            <a:softEdge rad="127000"/>
          </a:effectLst>
        </p:spPr>
      </p:pic>
    </p:spTree>
    <p:extLst>
      <p:ext uri="{BB962C8B-B14F-4D97-AF65-F5344CB8AC3E}">
        <p14:creationId xmlns:p14="http://schemas.microsoft.com/office/powerpoint/2010/main" val="3647523185"/>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44906" y="1082489"/>
            <a:ext cx="6279776" cy="4709832"/>
          </a:xfrm>
          <a:prstGeom prst="rect">
            <a:avLst/>
          </a:prstGeom>
          <a:effectLst>
            <a:softEdge rad="127000"/>
          </a:effectLst>
        </p:spPr>
      </p:pic>
    </p:spTree>
    <p:extLst>
      <p:ext uri="{BB962C8B-B14F-4D97-AF65-F5344CB8AC3E}">
        <p14:creationId xmlns:p14="http://schemas.microsoft.com/office/powerpoint/2010/main" val="132418558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354149" y="1069042"/>
            <a:ext cx="7483701" cy="4719917"/>
          </a:xfrm>
          <a:prstGeom prst="rect">
            <a:avLst/>
          </a:prstGeom>
          <a:effectLst>
            <a:softEdge rad="127000"/>
          </a:effectLst>
        </p:spPr>
      </p:pic>
    </p:spTree>
    <p:extLst>
      <p:ext uri="{BB962C8B-B14F-4D97-AF65-F5344CB8AC3E}">
        <p14:creationId xmlns:p14="http://schemas.microsoft.com/office/powerpoint/2010/main" val="285124403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59107" y="1087786"/>
            <a:ext cx="7651376" cy="4696181"/>
          </a:xfrm>
          <a:prstGeom prst="rect">
            <a:avLst/>
          </a:prstGeom>
          <a:effectLst>
            <a:softEdge rad="127000"/>
          </a:effectLst>
        </p:spPr>
      </p:pic>
    </p:spTree>
    <p:extLst>
      <p:ext uri="{BB962C8B-B14F-4D97-AF65-F5344CB8AC3E}">
        <p14:creationId xmlns:p14="http://schemas.microsoft.com/office/powerpoint/2010/main" val="85653265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82588" y="1108976"/>
            <a:ext cx="8337177" cy="4690483"/>
          </a:xfrm>
          <a:prstGeom prst="rect">
            <a:avLst/>
          </a:prstGeom>
          <a:effectLst>
            <a:softEdge rad="127000"/>
          </a:effectLst>
        </p:spPr>
      </p:pic>
    </p:spTree>
    <p:extLst>
      <p:ext uri="{BB962C8B-B14F-4D97-AF65-F5344CB8AC3E}">
        <p14:creationId xmlns:p14="http://schemas.microsoft.com/office/powerpoint/2010/main" val="124531524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12</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54941" y="1066449"/>
            <a:ext cx="7100047" cy="4737063"/>
          </a:xfrm>
          <a:prstGeom prst="rect">
            <a:avLst/>
          </a:prstGeom>
          <a:effectLst>
            <a:softEdge rad="127000"/>
          </a:effectLst>
        </p:spPr>
      </p:pic>
    </p:spTree>
    <p:extLst>
      <p:ext uri="{BB962C8B-B14F-4D97-AF65-F5344CB8AC3E}">
        <p14:creationId xmlns:p14="http://schemas.microsoft.com/office/powerpoint/2010/main" val="54579571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4600" y="1040234"/>
            <a:ext cx="7153835" cy="4771552"/>
          </a:xfrm>
          <a:prstGeom prst="rect">
            <a:avLst/>
          </a:prstGeom>
          <a:effectLst>
            <a:softEdge rad="127000"/>
          </a:effectLst>
        </p:spPr>
      </p:pic>
    </p:spTree>
    <p:extLst>
      <p:ext uri="{BB962C8B-B14F-4D97-AF65-F5344CB8AC3E}">
        <p14:creationId xmlns:p14="http://schemas.microsoft.com/office/powerpoint/2010/main" val="386768292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658471" y="1062318"/>
            <a:ext cx="8843682" cy="4716630"/>
          </a:xfrm>
          <a:prstGeom prst="rect">
            <a:avLst/>
          </a:prstGeom>
          <a:effectLst>
            <a:softEdge rad="127000"/>
          </a:effectLst>
        </p:spPr>
      </p:pic>
    </p:spTree>
    <p:extLst>
      <p:ext uri="{BB962C8B-B14F-4D97-AF65-F5344CB8AC3E}">
        <p14:creationId xmlns:p14="http://schemas.microsoft.com/office/powerpoint/2010/main" val="358882135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a:stretch/>
        </p:blipFill>
        <p:spPr>
          <a:xfrm>
            <a:off x="2666999" y="1062318"/>
            <a:ext cx="6853519" cy="4760258"/>
          </a:xfrm>
          <a:prstGeom prst="rect">
            <a:avLst/>
          </a:prstGeom>
          <a:effectLst>
            <a:softEdge rad="127000"/>
          </a:effectLst>
        </p:spPr>
      </p:pic>
    </p:spTree>
    <p:extLst>
      <p:ext uri="{BB962C8B-B14F-4D97-AF65-F5344CB8AC3E}">
        <p14:creationId xmlns:p14="http://schemas.microsoft.com/office/powerpoint/2010/main" val="225497572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t="9862" r="-1263" b="9631"/>
          <a:stretch/>
        </p:blipFill>
        <p:spPr>
          <a:xfrm>
            <a:off x="3492453" y="1082489"/>
            <a:ext cx="5207094" cy="4693023"/>
          </a:xfrm>
          <a:prstGeom prst="rect">
            <a:avLst/>
          </a:prstGeom>
          <a:effectLst>
            <a:softEdge rad="127000"/>
          </a:effectLst>
        </p:spPr>
      </p:pic>
    </p:spTree>
    <p:extLst>
      <p:ext uri="{BB962C8B-B14F-4D97-AF65-F5344CB8AC3E}">
        <p14:creationId xmlns:p14="http://schemas.microsoft.com/office/powerpoint/2010/main" val="10924588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061882" y="1087611"/>
            <a:ext cx="8068236" cy="4682777"/>
          </a:xfrm>
          <a:prstGeom prst="rect">
            <a:avLst/>
          </a:prstGeom>
          <a:effectLst>
            <a:softEdge rad="127000"/>
          </a:effectLst>
        </p:spPr>
      </p:pic>
    </p:spTree>
    <p:extLst>
      <p:ext uri="{BB962C8B-B14F-4D97-AF65-F5344CB8AC3E}">
        <p14:creationId xmlns:p14="http://schemas.microsoft.com/office/powerpoint/2010/main" val="403357020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r="-162"/>
          <a:stretch/>
        </p:blipFill>
        <p:spPr>
          <a:xfrm>
            <a:off x="1162372" y="1084880"/>
            <a:ext cx="9856923" cy="4695987"/>
          </a:xfrm>
          <a:prstGeom prst="rect">
            <a:avLst/>
          </a:prstGeom>
          <a:effectLst>
            <a:softEdge rad="127000"/>
          </a:effectLst>
        </p:spPr>
      </p:pic>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18</a:t>
            </a:fld>
            <a:endParaRPr lang="fr-FR" sz="1800" b="1" dirty="0">
              <a:solidFill>
                <a:srgbClr val="FF0000"/>
              </a:solidFill>
              <a:latin typeface="Magneto" panose="04030805050802020D02" pitchFamily="82" charset="0"/>
            </a:endParaRPr>
          </a:p>
        </p:txBody>
      </p:sp>
      <p:sp>
        <p:nvSpPr>
          <p:cNvPr id="3" name="Rectangle 2"/>
          <p:cNvSpPr/>
          <p:nvPr/>
        </p:nvSpPr>
        <p:spPr>
          <a:xfrm>
            <a:off x="1957687" y="4059097"/>
            <a:ext cx="8276625" cy="1569660"/>
          </a:xfrm>
          <a:prstGeom prst="rect">
            <a:avLst/>
          </a:prstGeom>
        </p:spPr>
        <p:txBody>
          <a:bodyPr wrap="none">
            <a:spAutoFit/>
          </a:bodyPr>
          <a:lstStyle/>
          <a:p>
            <a:r>
              <a:rPr lang="fr-FR" sz="4800" b="1" dirty="0" smtClean="0">
                <a:ln>
                  <a:solidFill>
                    <a:srgbClr val="FF0000"/>
                  </a:solidFill>
                </a:ln>
                <a:solidFill>
                  <a:schemeClr val="bg1"/>
                </a:solidFill>
                <a:latin typeface="Magneto" panose="04030805050802020D02" pitchFamily="82" charset="0"/>
              </a:rPr>
              <a:t>            C’était </a:t>
            </a:r>
          </a:p>
          <a:p>
            <a:r>
              <a:rPr lang="fr-FR" sz="4800" b="1" dirty="0" smtClean="0">
                <a:ln>
                  <a:solidFill>
                    <a:srgbClr val="FF0000"/>
                  </a:solidFill>
                </a:ln>
                <a:solidFill>
                  <a:schemeClr val="bg1"/>
                </a:solidFill>
                <a:latin typeface="Magneto" panose="04030805050802020D02" pitchFamily="82" charset="0"/>
              </a:rPr>
              <a:t>Paysage ferroviaire N°1</a:t>
            </a:r>
            <a:endParaRPr lang="fr-FR" sz="4800" b="1" dirty="0">
              <a:ln>
                <a:solidFill>
                  <a:srgbClr val="FF0000"/>
                </a:solidFill>
              </a:ln>
              <a:solidFill>
                <a:schemeClr val="bg1"/>
              </a:solidFill>
              <a:latin typeface="Magneto" panose="04030805050802020D02" pitchFamily="82" charset="0"/>
            </a:endParaRPr>
          </a:p>
        </p:txBody>
      </p:sp>
    </p:spTree>
    <p:extLst>
      <p:ext uri="{BB962C8B-B14F-4D97-AF65-F5344CB8AC3E}">
        <p14:creationId xmlns:p14="http://schemas.microsoft.com/office/powerpoint/2010/main" val="351409335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3">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3">
                                            <p:txEl>
                                              <p:pRg st="0" end="0"/>
                                            </p:txEl>
                                          </p:spTgt>
                                        </p:tgtEl>
                                        <p:attrNameLst>
                                          <p:attrName>ppt_w</p:attrName>
                                        </p:attrNameLst>
                                      </p:cBhvr>
                                    </p:anim>
                                    <p:anim by="(#ppt_w*0.50)" calcmode="lin" valueType="num">
                                      <p:cBhvr>
                                        <p:cTn id="26" dur="500" decel="50000" autoRev="1" fill="hold">
                                          <p:stCondLst>
                                            <p:cond delay="0"/>
                                          </p:stCondLst>
                                        </p:cTn>
                                        <p:tgtEl>
                                          <p:spTgt spid="3">
                                            <p:txEl>
                                              <p:pRg st="0" end="0"/>
                                            </p:txEl>
                                          </p:spTgt>
                                        </p:tgtEl>
                                        <p:attrNameLst>
                                          <p:attrName>ppt_x</p:attrName>
                                        </p:attrNameLst>
                                      </p:cBhvr>
                                    </p:anim>
                                    <p:anim from="(-#ppt_h/2)" to="(#ppt_y)" calcmode="lin" valueType="num">
                                      <p:cBhvr>
                                        <p:cTn id="27" dur="1000" fill="hold">
                                          <p:stCondLst>
                                            <p:cond delay="0"/>
                                          </p:stCondLst>
                                        </p:cTn>
                                        <p:tgtEl>
                                          <p:spTgt spid="3">
                                            <p:txEl>
                                              <p:pRg st="0" end="0"/>
                                            </p:txEl>
                                          </p:spTgt>
                                        </p:tgtEl>
                                        <p:attrNameLst>
                                          <p:attrName>ppt_y</p:attrName>
                                        </p:attrNameLst>
                                      </p:cBhvr>
                                    </p:anim>
                                    <p:animRot by="21600000">
                                      <p:cBhvr>
                                        <p:cTn id="28" dur="1000" fill="hold">
                                          <p:stCondLst>
                                            <p:cond delay="0"/>
                                          </p:stCondLst>
                                        </p:cTn>
                                        <p:tgtEl>
                                          <p:spTgt spid="3">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3">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3">
                                            <p:txEl>
                                              <p:pRg st="1" end="1"/>
                                            </p:txEl>
                                          </p:spTgt>
                                        </p:tgtEl>
                                        <p:attrNameLst>
                                          <p:attrName>ppt_w</p:attrName>
                                        </p:attrNameLst>
                                      </p:cBhvr>
                                    </p:anim>
                                    <p:anim by="(#ppt_w*0.50)" calcmode="lin" valueType="num">
                                      <p:cBhvr>
                                        <p:cTn id="34" dur="500" decel="50000" autoRev="1" fill="hold">
                                          <p:stCondLst>
                                            <p:cond delay="0"/>
                                          </p:stCondLst>
                                        </p:cTn>
                                        <p:tgtEl>
                                          <p:spTgt spid="3">
                                            <p:txEl>
                                              <p:pRg st="1" end="1"/>
                                            </p:txEl>
                                          </p:spTgt>
                                        </p:tgtEl>
                                        <p:attrNameLst>
                                          <p:attrName>ppt_x</p:attrName>
                                        </p:attrNameLst>
                                      </p:cBhvr>
                                    </p:anim>
                                    <p:anim from="(-#ppt_h/2)" to="(#ppt_y)" calcmode="lin" valueType="num">
                                      <p:cBhvr>
                                        <p:cTn id="35" dur="1000" fill="hold">
                                          <p:stCondLst>
                                            <p:cond delay="0"/>
                                          </p:stCondLst>
                                        </p:cTn>
                                        <p:tgtEl>
                                          <p:spTgt spid="3">
                                            <p:txEl>
                                              <p:pRg st="1" end="1"/>
                                            </p:txEl>
                                          </p:spTgt>
                                        </p:tgtEl>
                                        <p:attrNameLst>
                                          <p:attrName>ppt_y</p:attrName>
                                        </p:attrNameLst>
                                      </p:cBhvr>
                                    </p:anim>
                                    <p:animRot by="21600000">
                                      <p:cBhvr>
                                        <p:cTn id="36"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113</TotalTime>
  <Words>221</Words>
  <Application>Microsoft Office PowerPoint</Application>
  <PresentationFormat>Grand écran</PresentationFormat>
  <Paragraphs>76</Paragraphs>
  <Slides>18</Slides>
  <Notes>18</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18</vt:i4>
      </vt:variant>
    </vt:vector>
  </HeadingPairs>
  <TitlesOfParts>
    <vt:vector size="23"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22</cp:revision>
  <dcterms:created xsi:type="dcterms:W3CDTF">2020-10-28T18:29:18Z</dcterms:created>
  <dcterms:modified xsi:type="dcterms:W3CDTF">2020-11-03T17:12:20Z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