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9" r:id="rId5"/>
    <p:sldId id="278"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Bb985We0UQQcicWspsayg==" hashData="GfS983HKEJc5cHmYlFXVQVwUbsdl9X/KBXCMQgOdm5m9sLuaDP1HxZQnuoOaUqJ3O1bw/2faii+WbSf1SF6FQ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16086"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N°3</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4937" y="1108417"/>
            <a:ext cx="6981093" cy="4668606"/>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36632" y="1066913"/>
            <a:ext cx="6312876" cy="4728564"/>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54216" y="1093256"/>
            <a:ext cx="6260122" cy="4689049"/>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97347" y="1073247"/>
            <a:ext cx="5397305" cy="4711505"/>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4640" y="1061427"/>
            <a:ext cx="7102719" cy="4735146"/>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76" b="7802"/>
          <a:stretch/>
        </p:blipFill>
        <p:spPr>
          <a:xfrm>
            <a:off x="2501411" y="1107321"/>
            <a:ext cx="7189177" cy="4643357"/>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386" r="-128" b="5384"/>
          <a:stretch/>
        </p:blipFill>
        <p:spPr>
          <a:xfrm>
            <a:off x="2602523" y="1092091"/>
            <a:ext cx="7048195" cy="4710831"/>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5646" y="1083502"/>
            <a:ext cx="7420708" cy="4690995"/>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0200" y="1108709"/>
            <a:ext cx="8915400" cy="4680585"/>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5"/>
          <a:stretch/>
        </p:blipFill>
        <p:spPr>
          <a:xfrm>
            <a:off x="1420837" y="1077361"/>
            <a:ext cx="9350326" cy="4703277"/>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34308" y="1084299"/>
            <a:ext cx="8335107" cy="4682815"/>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4938" y="1098931"/>
            <a:ext cx="7088207" cy="4703992"/>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32185" y="1105399"/>
            <a:ext cx="6998678" cy="4662354"/>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7353" y="1078641"/>
            <a:ext cx="7051431" cy="4704627"/>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2020-11-03T16:47:30Z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