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3" r:id="rId9"/>
    <p:sldId id="285" r:id="rId10"/>
    <p:sldId id="282" r:id="rId11"/>
    <p:sldId id="284" r:id="rId12"/>
    <p:sldId id="287" r:id="rId13"/>
    <p:sldId id="286"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iV+1dctvIFT55EQRVaIbQ==" hashData="SNcn0+nmvsgfDhZZ0yDlS+qej/sjFtpDb4PkPykXagNAndzLZ4Ewolm23bAH+GE7OzWIHqfFwFzpUE/y0CIU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02/11/2020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02/11/2020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02/11/2020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02/11/2020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02/11/2020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30513"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N°2</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81836" y="1096449"/>
            <a:ext cx="7019364" cy="4671067"/>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275"/>
          <a:stretch/>
        </p:blipFill>
        <p:spPr>
          <a:xfrm>
            <a:off x="1524000" y="1075765"/>
            <a:ext cx="9260541" cy="4719918"/>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869781" y="1119692"/>
            <a:ext cx="8349983" cy="4675990"/>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2929" y="1089212"/>
            <a:ext cx="8332694" cy="4687140"/>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949824" y="1098001"/>
            <a:ext cx="8379737" cy="4711128"/>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071506"/>
            <a:ext cx="7019365" cy="4702975"/>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76718" y="1080631"/>
            <a:ext cx="8256494" cy="4686559"/>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220573" y="1102659"/>
            <a:ext cx="9783798" cy="4598894"/>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902324" y="1075765"/>
            <a:ext cx="6387352" cy="4706470"/>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64280" y="1097280"/>
            <a:ext cx="4720814" cy="4720814"/>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9" y="1120273"/>
            <a:ext cx="6965578" cy="4623403"/>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164977" y="1096544"/>
            <a:ext cx="7874404" cy="4672243"/>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35624" y="1097301"/>
            <a:ext cx="6972670" cy="4698381"/>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95282" y="1087895"/>
            <a:ext cx="7019574" cy="4694340"/>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116</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2020-11-02T20:00:22Z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