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20"/>
  </p:notesMasterIdLst>
  <p:sldIdLst>
    <p:sldId id="258" r:id="rId2"/>
    <p:sldId id="276" r:id="rId3"/>
    <p:sldId id="277" r:id="rId4"/>
    <p:sldId id="278" r:id="rId5"/>
    <p:sldId id="279" r:id="rId6"/>
    <p:sldId id="283" r:id="rId7"/>
    <p:sldId id="280" r:id="rId8"/>
    <p:sldId id="281" r:id="rId9"/>
    <p:sldId id="282" r:id="rId10"/>
    <p:sldId id="284" r:id="rId11"/>
    <p:sldId id="286" r:id="rId12"/>
    <p:sldId id="287" r:id="rId13"/>
    <p:sldId id="285" r:id="rId14"/>
    <p:sldId id="289" r:id="rId15"/>
    <p:sldId id="290" r:id="rId16"/>
    <p:sldId id="291" r:id="rId17"/>
    <p:sldId id="288" r:id="rId18"/>
    <p:sldId id="292" r:id="rId19"/>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1vTLRBjoPvIXBS5Ma9UBFA==" hashData="qOsSQoAdrHUlLIF9gbY3/VMgEY/H08T6wL+KP2w+f4+nvXGcO8wt5QZrClc3TA5hxGQkLFG1wkKfAGAiKhvXog=="/>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9958" autoAdjust="0"/>
    <p:restoredTop sz="94660"/>
  </p:normalViewPr>
  <p:slideViewPr>
    <p:cSldViewPr snapToGrid="0" showGuides="1">
      <p:cViewPr varScale="1">
        <p:scale>
          <a:sx n="78" d="100"/>
          <a:sy n="78" d="100"/>
        </p:scale>
        <p:origin x="174" y="96"/>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3F41F97-50C8-4D05-BB54-E3C3E4BEAE0C}" type="datetimeFigureOut">
              <a:rPr lang="fr-FR" smtClean="0"/>
              <a:t>03/11/2020</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D7253CDA-E93B-42F5-872B-43E12A6AAA5E}" type="slidenum">
              <a:rPr lang="fr-FR" smtClean="0"/>
              <a:t>‹N°›</a:t>
            </a:fld>
            <a:endParaRPr lang="fr-FR"/>
          </a:p>
        </p:txBody>
      </p:sp>
    </p:spTree>
    <p:extLst>
      <p:ext uri="{BB962C8B-B14F-4D97-AF65-F5344CB8AC3E}">
        <p14:creationId xmlns:p14="http://schemas.microsoft.com/office/powerpoint/2010/main" val="247013303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D7253CDA-E93B-42F5-872B-43E12A6AAA5E}" type="slidenum">
              <a:rPr lang="fr-FR" smtClean="0"/>
              <a:t>1</a:t>
            </a:fld>
            <a:endParaRPr lang="fr-FR"/>
          </a:p>
        </p:txBody>
      </p:sp>
    </p:spTree>
    <p:extLst>
      <p:ext uri="{BB962C8B-B14F-4D97-AF65-F5344CB8AC3E}">
        <p14:creationId xmlns:p14="http://schemas.microsoft.com/office/powerpoint/2010/main" val="286511987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D7253CDA-E93B-42F5-872B-43E12A6AAA5E}" type="slidenum">
              <a:rPr lang="fr-FR" smtClean="0"/>
              <a:t>2</a:t>
            </a:fld>
            <a:endParaRPr lang="fr-FR"/>
          </a:p>
        </p:txBody>
      </p:sp>
    </p:spTree>
    <p:extLst>
      <p:ext uri="{BB962C8B-B14F-4D97-AF65-F5344CB8AC3E}">
        <p14:creationId xmlns:p14="http://schemas.microsoft.com/office/powerpoint/2010/main" val="321599790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D7253CDA-E93B-42F5-872B-43E12A6AAA5E}" type="slidenum">
              <a:rPr lang="fr-FR" smtClean="0"/>
              <a:t>3</a:t>
            </a:fld>
            <a:endParaRPr lang="fr-FR"/>
          </a:p>
        </p:txBody>
      </p:sp>
    </p:spTree>
    <p:extLst>
      <p:ext uri="{BB962C8B-B14F-4D97-AF65-F5344CB8AC3E}">
        <p14:creationId xmlns:p14="http://schemas.microsoft.com/office/powerpoint/2010/main" val="378945944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D7253CDA-E93B-42F5-872B-43E12A6AAA5E}" type="slidenum">
              <a:rPr lang="fr-FR" smtClean="0"/>
              <a:t>4</a:t>
            </a:fld>
            <a:endParaRPr lang="fr-FR"/>
          </a:p>
        </p:txBody>
      </p:sp>
    </p:spTree>
    <p:extLst>
      <p:ext uri="{BB962C8B-B14F-4D97-AF65-F5344CB8AC3E}">
        <p14:creationId xmlns:p14="http://schemas.microsoft.com/office/powerpoint/2010/main" val="162013442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D7253CDA-E93B-42F5-872B-43E12A6AAA5E}" type="slidenum">
              <a:rPr lang="fr-FR" smtClean="0"/>
              <a:t>5</a:t>
            </a:fld>
            <a:endParaRPr lang="fr-FR"/>
          </a:p>
        </p:txBody>
      </p:sp>
    </p:spTree>
    <p:extLst>
      <p:ext uri="{BB962C8B-B14F-4D97-AF65-F5344CB8AC3E}">
        <p14:creationId xmlns:p14="http://schemas.microsoft.com/office/powerpoint/2010/main" val="409832791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D7253CDA-E93B-42F5-872B-43E12A6AAA5E}" type="slidenum">
              <a:rPr lang="fr-FR" smtClean="0"/>
              <a:t>6</a:t>
            </a:fld>
            <a:endParaRPr lang="fr-FR"/>
          </a:p>
        </p:txBody>
      </p:sp>
    </p:spTree>
    <p:extLst>
      <p:ext uri="{BB962C8B-B14F-4D97-AF65-F5344CB8AC3E}">
        <p14:creationId xmlns:p14="http://schemas.microsoft.com/office/powerpoint/2010/main" val="271526740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D7253CDA-E93B-42F5-872B-43E12A6AAA5E}" type="slidenum">
              <a:rPr lang="fr-FR" smtClean="0"/>
              <a:t>7</a:t>
            </a:fld>
            <a:endParaRPr lang="fr-FR"/>
          </a:p>
        </p:txBody>
      </p:sp>
    </p:spTree>
    <p:extLst>
      <p:ext uri="{BB962C8B-B14F-4D97-AF65-F5344CB8AC3E}">
        <p14:creationId xmlns:p14="http://schemas.microsoft.com/office/powerpoint/2010/main" val="30979495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D7253CDA-E93B-42F5-872B-43E12A6AAA5E}" type="slidenum">
              <a:rPr lang="fr-FR" smtClean="0"/>
              <a:t>8</a:t>
            </a:fld>
            <a:endParaRPr lang="fr-FR"/>
          </a:p>
        </p:txBody>
      </p:sp>
    </p:spTree>
    <p:extLst>
      <p:ext uri="{BB962C8B-B14F-4D97-AF65-F5344CB8AC3E}">
        <p14:creationId xmlns:p14="http://schemas.microsoft.com/office/powerpoint/2010/main" val="313171397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D7253CDA-E93B-42F5-872B-43E12A6AAA5E}" type="slidenum">
              <a:rPr lang="fr-FR" smtClean="0"/>
              <a:t>9</a:t>
            </a:fld>
            <a:endParaRPr lang="fr-FR"/>
          </a:p>
        </p:txBody>
      </p:sp>
    </p:spTree>
    <p:extLst>
      <p:ext uri="{BB962C8B-B14F-4D97-AF65-F5344CB8AC3E}">
        <p14:creationId xmlns:p14="http://schemas.microsoft.com/office/powerpoint/2010/main" val="245461980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D7253CDA-E93B-42F5-872B-43E12A6AAA5E}" type="slidenum">
              <a:rPr lang="fr-FR" smtClean="0"/>
              <a:t>10</a:t>
            </a:fld>
            <a:endParaRPr lang="fr-FR"/>
          </a:p>
        </p:txBody>
      </p:sp>
    </p:spTree>
    <p:extLst>
      <p:ext uri="{BB962C8B-B14F-4D97-AF65-F5344CB8AC3E}">
        <p14:creationId xmlns:p14="http://schemas.microsoft.com/office/powerpoint/2010/main" val="328592198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D7253CDA-E93B-42F5-872B-43E12A6AAA5E}" type="slidenum">
              <a:rPr lang="fr-FR" smtClean="0"/>
              <a:t>11</a:t>
            </a:fld>
            <a:endParaRPr lang="fr-FR"/>
          </a:p>
        </p:txBody>
      </p:sp>
    </p:spTree>
    <p:extLst>
      <p:ext uri="{BB962C8B-B14F-4D97-AF65-F5344CB8AC3E}">
        <p14:creationId xmlns:p14="http://schemas.microsoft.com/office/powerpoint/2010/main" val="415529625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D7253CDA-E93B-42F5-872B-43E12A6AAA5E}" type="slidenum">
              <a:rPr lang="fr-FR" smtClean="0"/>
              <a:t>12</a:t>
            </a:fld>
            <a:endParaRPr lang="fr-FR"/>
          </a:p>
        </p:txBody>
      </p:sp>
    </p:spTree>
    <p:extLst>
      <p:ext uri="{BB962C8B-B14F-4D97-AF65-F5344CB8AC3E}">
        <p14:creationId xmlns:p14="http://schemas.microsoft.com/office/powerpoint/2010/main" val="7423259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D7253CDA-E93B-42F5-872B-43E12A6AAA5E}" type="slidenum">
              <a:rPr lang="fr-FR" smtClean="0"/>
              <a:t>13</a:t>
            </a:fld>
            <a:endParaRPr lang="fr-FR"/>
          </a:p>
        </p:txBody>
      </p:sp>
    </p:spTree>
    <p:extLst>
      <p:ext uri="{BB962C8B-B14F-4D97-AF65-F5344CB8AC3E}">
        <p14:creationId xmlns:p14="http://schemas.microsoft.com/office/powerpoint/2010/main" val="117800079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D7253CDA-E93B-42F5-872B-43E12A6AAA5E}" type="slidenum">
              <a:rPr lang="fr-FR" smtClean="0"/>
              <a:t>14</a:t>
            </a:fld>
            <a:endParaRPr lang="fr-FR"/>
          </a:p>
        </p:txBody>
      </p:sp>
    </p:spTree>
    <p:extLst>
      <p:ext uri="{BB962C8B-B14F-4D97-AF65-F5344CB8AC3E}">
        <p14:creationId xmlns:p14="http://schemas.microsoft.com/office/powerpoint/2010/main" val="162186863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D7253CDA-E93B-42F5-872B-43E12A6AAA5E}" type="slidenum">
              <a:rPr lang="fr-FR" smtClean="0"/>
              <a:t>15</a:t>
            </a:fld>
            <a:endParaRPr lang="fr-FR"/>
          </a:p>
        </p:txBody>
      </p:sp>
    </p:spTree>
    <p:extLst>
      <p:ext uri="{BB962C8B-B14F-4D97-AF65-F5344CB8AC3E}">
        <p14:creationId xmlns:p14="http://schemas.microsoft.com/office/powerpoint/2010/main" val="96270509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D7253CDA-E93B-42F5-872B-43E12A6AAA5E}" type="slidenum">
              <a:rPr lang="fr-FR" smtClean="0"/>
              <a:t>16</a:t>
            </a:fld>
            <a:endParaRPr lang="fr-FR"/>
          </a:p>
        </p:txBody>
      </p:sp>
    </p:spTree>
    <p:extLst>
      <p:ext uri="{BB962C8B-B14F-4D97-AF65-F5344CB8AC3E}">
        <p14:creationId xmlns:p14="http://schemas.microsoft.com/office/powerpoint/2010/main" val="659179586"/>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D7253CDA-E93B-42F5-872B-43E12A6AAA5E}" type="slidenum">
              <a:rPr lang="fr-FR" smtClean="0"/>
              <a:t>17</a:t>
            </a:fld>
            <a:endParaRPr lang="fr-FR"/>
          </a:p>
        </p:txBody>
      </p:sp>
    </p:spTree>
    <p:extLst>
      <p:ext uri="{BB962C8B-B14F-4D97-AF65-F5344CB8AC3E}">
        <p14:creationId xmlns:p14="http://schemas.microsoft.com/office/powerpoint/2010/main" val="2017427070"/>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D7253CDA-E93B-42F5-872B-43E12A6AAA5E}" type="slidenum">
              <a:rPr lang="fr-FR" smtClean="0"/>
              <a:t>18</a:t>
            </a:fld>
            <a:endParaRPr lang="fr-FR"/>
          </a:p>
        </p:txBody>
      </p:sp>
    </p:spTree>
    <p:extLst>
      <p:ext uri="{BB962C8B-B14F-4D97-AF65-F5344CB8AC3E}">
        <p14:creationId xmlns:p14="http://schemas.microsoft.com/office/powerpoint/2010/main" val="224083382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fr-FR" smtClean="0"/>
              <a:t>Modifiez le style du titre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smtClean="0"/>
              <a:t>Modifiez le style des sous-titres du masque</a:t>
            </a:r>
            <a:endParaRPr lang="en-US" dirty="0"/>
          </a:p>
        </p:txBody>
      </p:sp>
      <p:sp>
        <p:nvSpPr>
          <p:cNvPr id="4" name="Date Placeholder 3"/>
          <p:cNvSpPr>
            <a:spLocks noGrp="1"/>
          </p:cNvSpPr>
          <p:nvPr>
            <p:ph type="dt" sz="half" idx="10"/>
          </p:nvPr>
        </p:nvSpPr>
        <p:spPr/>
        <p:txBody>
          <a:bodyPr/>
          <a:lstStyle/>
          <a:p>
            <a:fld id="{DC402733-A9B5-4797-B0CD-2F87229E5744}" type="datetime1">
              <a:rPr lang="fr-FR" smtClean="0"/>
              <a:t>03/11/2020</a:t>
            </a:fld>
            <a:endParaRPr lang="fr-FR"/>
          </a:p>
        </p:txBody>
      </p:sp>
      <p:sp>
        <p:nvSpPr>
          <p:cNvPr id="5" name="Footer Placeholder 4"/>
          <p:cNvSpPr>
            <a:spLocks noGrp="1"/>
          </p:cNvSpPr>
          <p:nvPr>
            <p:ph type="ftr" sz="quarter" idx="11"/>
          </p:nvPr>
        </p:nvSpPr>
        <p:spPr/>
        <p:txBody>
          <a:bodyPr/>
          <a:lstStyle/>
          <a:p>
            <a:r>
              <a:rPr lang="fr-FR" smtClean="0"/>
              <a:t>PPS    Lande   2020</a:t>
            </a:r>
            <a:endParaRPr lang="fr-FR"/>
          </a:p>
        </p:txBody>
      </p:sp>
      <p:sp>
        <p:nvSpPr>
          <p:cNvPr id="6" name="Slide Number Placeholder 5"/>
          <p:cNvSpPr>
            <a:spLocks noGrp="1"/>
          </p:cNvSpPr>
          <p:nvPr>
            <p:ph type="sldNum" sz="quarter" idx="12"/>
          </p:nvPr>
        </p:nvSpPr>
        <p:spPr/>
        <p:txBody>
          <a:bodyPr/>
          <a:lstStyle/>
          <a:p>
            <a:fld id="{821BB239-FFAA-4154-9BD1-AA92F7D70B7B}" type="slidenum">
              <a:rPr lang="fr-FR" smtClean="0"/>
              <a:t>‹N°›</a:t>
            </a:fld>
            <a:endParaRPr lang="fr-FR"/>
          </a:p>
        </p:txBody>
      </p:sp>
    </p:spTree>
    <p:extLst>
      <p:ext uri="{BB962C8B-B14F-4D97-AF65-F5344CB8AC3E}">
        <p14:creationId xmlns:p14="http://schemas.microsoft.com/office/powerpoint/2010/main" val="1390898754"/>
      </p:ext>
    </p:extLst>
  </p:cSld>
  <p:clrMapOvr>
    <a:masterClrMapping/>
  </p:clrMapOvr>
  <mc:AlternateContent xmlns:mc="http://schemas.openxmlformats.org/markup-compatibility/2006">
    <mc:Choice xmlns:p14="http://schemas.microsoft.com/office/powerpoint/2010/main" Requires="p14">
      <p:transition spd="slow" p14:dur="7250" advTm="16000">
        <p:wedge/>
      </p:transition>
    </mc:Choice>
    <mc:Fallback>
      <p:transition spd="slow" advTm="16000">
        <p:wedg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Content Placeholder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97C8E848-2A52-4F7D-B568-D811E1229146}" type="datetime1">
              <a:rPr lang="fr-FR" smtClean="0"/>
              <a:t>03/11/2020</a:t>
            </a:fld>
            <a:endParaRPr lang="fr-FR"/>
          </a:p>
        </p:txBody>
      </p:sp>
      <p:sp>
        <p:nvSpPr>
          <p:cNvPr id="5" name="Footer Placeholder 4"/>
          <p:cNvSpPr>
            <a:spLocks noGrp="1"/>
          </p:cNvSpPr>
          <p:nvPr>
            <p:ph type="ftr" sz="quarter" idx="11"/>
          </p:nvPr>
        </p:nvSpPr>
        <p:spPr/>
        <p:txBody>
          <a:bodyPr/>
          <a:lstStyle/>
          <a:p>
            <a:r>
              <a:rPr lang="fr-FR" smtClean="0"/>
              <a:t>PPS    Lande   2020</a:t>
            </a:r>
            <a:endParaRPr lang="fr-FR"/>
          </a:p>
        </p:txBody>
      </p:sp>
      <p:sp>
        <p:nvSpPr>
          <p:cNvPr id="6" name="Slide Number Placeholder 5"/>
          <p:cNvSpPr>
            <a:spLocks noGrp="1"/>
          </p:cNvSpPr>
          <p:nvPr>
            <p:ph type="sldNum" sz="quarter" idx="12"/>
          </p:nvPr>
        </p:nvSpPr>
        <p:spPr/>
        <p:txBody>
          <a:bodyPr/>
          <a:lstStyle/>
          <a:p>
            <a:fld id="{821BB239-FFAA-4154-9BD1-AA92F7D70B7B}" type="slidenum">
              <a:rPr lang="fr-FR" smtClean="0"/>
              <a:t>‹N°›</a:t>
            </a:fld>
            <a:endParaRPr lang="fr-FR"/>
          </a:p>
        </p:txBody>
      </p:sp>
    </p:spTree>
    <p:extLst>
      <p:ext uri="{BB962C8B-B14F-4D97-AF65-F5344CB8AC3E}">
        <p14:creationId xmlns:p14="http://schemas.microsoft.com/office/powerpoint/2010/main" val="1214360068"/>
      </p:ext>
    </p:extLst>
  </p:cSld>
  <p:clrMapOvr>
    <a:masterClrMapping/>
  </p:clrMapOvr>
  <mc:AlternateContent xmlns:mc="http://schemas.openxmlformats.org/markup-compatibility/2006">
    <mc:Choice xmlns:p14="http://schemas.microsoft.com/office/powerpoint/2010/main" Requires="p14">
      <p:transition spd="slow" p14:dur="7250" advTm="16000">
        <p:wedge/>
      </p:transition>
    </mc:Choice>
    <mc:Fallback>
      <p:transition spd="slow" advTm="16000">
        <p:wedg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fr-FR" smtClean="0"/>
              <a:t>Modifiez le style du titre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smtClean="0"/>
              <a:t>Modifiez les styles du texte du masque</a:t>
            </a:r>
          </a:p>
        </p:txBody>
      </p:sp>
      <p:sp>
        <p:nvSpPr>
          <p:cNvPr id="4" name="Date Placeholder 3"/>
          <p:cNvSpPr>
            <a:spLocks noGrp="1"/>
          </p:cNvSpPr>
          <p:nvPr>
            <p:ph type="dt" sz="half" idx="10"/>
          </p:nvPr>
        </p:nvSpPr>
        <p:spPr/>
        <p:txBody>
          <a:bodyPr/>
          <a:lstStyle/>
          <a:p>
            <a:fld id="{269B430B-F96B-49D7-A252-5D5E8D7C8076}" type="datetime1">
              <a:rPr lang="fr-FR" smtClean="0"/>
              <a:t>03/11/2020</a:t>
            </a:fld>
            <a:endParaRPr lang="fr-FR"/>
          </a:p>
        </p:txBody>
      </p:sp>
      <p:sp>
        <p:nvSpPr>
          <p:cNvPr id="5" name="Footer Placeholder 4"/>
          <p:cNvSpPr>
            <a:spLocks noGrp="1"/>
          </p:cNvSpPr>
          <p:nvPr>
            <p:ph type="ftr" sz="quarter" idx="11"/>
          </p:nvPr>
        </p:nvSpPr>
        <p:spPr/>
        <p:txBody>
          <a:bodyPr/>
          <a:lstStyle/>
          <a:p>
            <a:r>
              <a:rPr lang="fr-FR" smtClean="0"/>
              <a:t>PPS    Lande   2020</a:t>
            </a:r>
            <a:endParaRPr lang="fr-FR"/>
          </a:p>
        </p:txBody>
      </p:sp>
      <p:sp>
        <p:nvSpPr>
          <p:cNvPr id="6" name="Slide Number Placeholder 5"/>
          <p:cNvSpPr>
            <a:spLocks noGrp="1"/>
          </p:cNvSpPr>
          <p:nvPr>
            <p:ph type="sldNum" sz="quarter" idx="12"/>
          </p:nvPr>
        </p:nvSpPr>
        <p:spPr/>
        <p:txBody>
          <a:bodyPr/>
          <a:lstStyle/>
          <a:p>
            <a:fld id="{821BB239-FFAA-4154-9BD1-AA92F7D70B7B}" type="slidenum">
              <a:rPr lang="fr-FR" smtClean="0"/>
              <a:t>‹N°›</a:t>
            </a:fld>
            <a:endParaRPr lang="fr-FR"/>
          </a:p>
        </p:txBody>
      </p:sp>
    </p:spTree>
    <p:extLst>
      <p:ext uri="{BB962C8B-B14F-4D97-AF65-F5344CB8AC3E}">
        <p14:creationId xmlns:p14="http://schemas.microsoft.com/office/powerpoint/2010/main" val="395058894"/>
      </p:ext>
    </p:extLst>
  </p:cSld>
  <p:clrMapOvr>
    <a:masterClrMapping/>
  </p:clrMapOvr>
  <mc:AlternateContent xmlns:mc="http://schemas.openxmlformats.org/markup-compatibility/2006">
    <mc:Choice xmlns:p14="http://schemas.microsoft.com/office/powerpoint/2010/main" Requires="p14">
      <p:transition spd="slow" p14:dur="7250" advTm="16000">
        <p:wedge/>
      </p:transition>
    </mc:Choice>
    <mc:Fallback>
      <p:transition spd="slow" advTm="16000">
        <p:wedg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Date Placeholder 4"/>
          <p:cNvSpPr>
            <a:spLocks noGrp="1"/>
          </p:cNvSpPr>
          <p:nvPr>
            <p:ph type="dt" sz="half" idx="10"/>
          </p:nvPr>
        </p:nvSpPr>
        <p:spPr/>
        <p:txBody>
          <a:bodyPr/>
          <a:lstStyle/>
          <a:p>
            <a:fld id="{A33FE1E8-704E-4D64-83DF-86402079242E}" type="datetime1">
              <a:rPr lang="fr-FR" smtClean="0"/>
              <a:t>03/11/2020</a:t>
            </a:fld>
            <a:endParaRPr lang="fr-FR"/>
          </a:p>
        </p:txBody>
      </p:sp>
      <p:sp>
        <p:nvSpPr>
          <p:cNvPr id="6" name="Footer Placeholder 5"/>
          <p:cNvSpPr>
            <a:spLocks noGrp="1"/>
          </p:cNvSpPr>
          <p:nvPr>
            <p:ph type="ftr" sz="quarter" idx="11"/>
          </p:nvPr>
        </p:nvSpPr>
        <p:spPr/>
        <p:txBody>
          <a:bodyPr/>
          <a:lstStyle/>
          <a:p>
            <a:r>
              <a:rPr lang="fr-FR" smtClean="0"/>
              <a:t>PPS    Lande   2020</a:t>
            </a:r>
            <a:endParaRPr lang="fr-FR"/>
          </a:p>
        </p:txBody>
      </p:sp>
      <p:sp>
        <p:nvSpPr>
          <p:cNvPr id="7" name="Slide Number Placeholder 6"/>
          <p:cNvSpPr>
            <a:spLocks noGrp="1"/>
          </p:cNvSpPr>
          <p:nvPr>
            <p:ph type="sldNum" sz="quarter" idx="12"/>
          </p:nvPr>
        </p:nvSpPr>
        <p:spPr/>
        <p:txBody>
          <a:bodyPr/>
          <a:lstStyle/>
          <a:p>
            <a:fld id="{821BB239-FFAA-4154-9BD1-AA92F7D70B7B}" type="slidenum">
              <a:rPr lang="fr-FR" smtClean="0"/>
              <a:t>‹N°›</a:t>
            </a:fld>
            <a:endParaRPr lang="fr-FR"/>
          </a:p>
        </p:txBody>
      </p:sp>
    </p:spTree>
    <p:extLst>
      <p:ext uri="{BB962C8B-B14F-4D97-AF65-F5344CB8AC3E}">
        <p14:creationId xmlns:p14="http://schemas.microsoft.com/office/powerpoint/2010/main" val="3481676010"/>
      </p:ext>
    </p:extLst>
  </p:cSld>
  <p:clrMapOvr>
    <a:masterClrMapping/>
  </p:clrMapOvr>
  <mc:AlternateContent xmlns:mc="http://schemas.openxmlformats.org/markup-compatibility/2006">
    <mc:Choice xmlns:p14="http://schemas.microsoft.com/office/powerpoint/2010/main" Requires="p14">
      <p:transition spd="slow" p14:dur="7250" advTm="16000">
        <p:wedge/>
      </p:transition>
    </mc:Choice>
    <mc:Fallback>
      <p:transition spd="slow" advTm="16000">
        <p:wedg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fr-FR" smtClean="0"/>
              <a:t>Modifiez le style du titre</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Content Placeholder 3"/>
          <p:cNvSpPr>
            <a:spLocks noGrp="1"/>
          </p:cNvSpPr>
          <p:nvPr>
            <p:ph sz="half" idx="2"/>
          </p:nvPr>
        </p:nvSpPr>
        <p:spPr>
          <a:xfrm>
            <a:off x="839788" y="2505075"/>
            <a:ext cx="5157787"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Content Placeholder 5"/>
          <p:cNvSpPr>
            <a:spLocks noGrp="1"/>
          </p:cNvSpPr>
          <p:nvPr>
            <p:ph sz="quarter" idx="4"/>
          </p:nvPr>
        </p:nvSpPr>
        <p:spPr>
          <a:xfrm>
            <a:off x="6172200" y="2505075"/>
            <a:ext cx="5183188"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7" name="Date Placeholder 6"/>
          <p:cNvSpPr>
            <a:spLocks noGrp="1"/>
          </p:cNvSpPr>
          <p:nvPr>
            <p:ph type="dt" sz="half" idx="10"/>
          </p:nvPr>
        </p:nvSpPr>
        <p:spPr/>
        <p:txBody>
          <a:bodyPr/>
          <a:lstStyle/>
          <a:p>
            <a:fld id="{4F01B4AF-DC2B-4285-B631-CEC868050885}" type="datetime1">
              <a:rPr lang="fr-FR" smtClean="0"/>
              <a:t>03/11/2020</a:t>
            </a:fld>
            <a:endParaRPr lang="fr-FR"/>
          </a:p>
        </p:txBody>
      </p:sp>
      <p:sp>
        <p:nvSpPr>
          <p:cNvPr id="8" name="Footer Placeholder 7"/>
          <p:cNvSpPr>
            <a:spLocks noGrp="1"/>
          </p:cNvSpPr>
          <p:nvPr>
            <p:ph type="ftr" sz="quarter" idx="11"/>
          </p:nvPr>
        </p:nvSpPr>
        <p:spPr/>
        <p:txBody>
          <a:bodyPr/>
          <a:lstStyle/>
          <a:p>
            <a:r>
              <a:rPr lang="fr-FR" smtClean="0"/>
              <a:t>PPS    Lande   2020</a:t>
            </a:r>
            <a:endParaRPr lang="fr-FR"/>
          </a:p>
        </p:txBody>
      </p:sp>
      <p:sp>
        <p:nvSpPr>
          <p:cNvPr id="9" name="Slide Number Placeholder 8"/>
          <p:cNvSpPr>
            <a:spLocks noGrp="1"/>
          </p:cNvSpPr>
          <p:nvPr>
            <p:ph type="sldNum" sz="quarter" idx="12"/>
          </p:nvPr>
        </p:nvSpPr>
        <p:spPr/>
        <p:txBody>
          <a:bodyPr/>
          <a:lstStyle/>
          <a:p>
            <a:fld id="{821BB239-FFAA-4154-9BD1-AA92F7D70B7B}" type="slidenum">
              <a:rPr lang="fr-FR" smtClean="0"/>
              <a:t>‹N°›</a:t>
            </a:fld>
            <a:endParaRPr lang="fr-FR"/>
          </a:p>
        </p:txBody>
      </p:sp>
    </p:spTree>
    <p:extLst>
      <p:ext uri="{BB962C8B-B14F-4D97-AF65-F5344CB8AC3E}">
        <p14:creationId xmlns:p14="http://schemas.microsoft.com/office/powerpoint/2010/main" val="1591733759"/>
      </p:ext>
    </p:extLst>
  </p:cSld>
  <p:clrMapOvr>
    <a:masterClrMapping/>
  </p:clrMapOvr>
  <mc:AlternateContent xmlns:mc="http://schemas.openxmlformats.org/markup-compatibility/2006">
    <mc:Choice xmlns:p14="http://schemas.microsoft.com/office/powerpoint/2010/main" Requires="p14">
      <p:transition spd="slow" p14:dur="7250" advTm="16000">
        <p:wedge/>
      </p:transition>
    </mc:Choice>
    <mc:Fallback>
      <p:transition spd="slow" advTm="16000">
        <p:wedg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Date Placeholder 2"/>
          <p:cNvSpPr>
            <a:spLocks noGrp="1"/>
          </p:cNvSpPr>
          <p:nvPr>
            <p:ph type="dt" sz="half" idx="10"/>
          </p:nvPr>
        </p:nvSpPr>
        <p:spPr/>
        <p:txBody>
          <a:bodyPr/>
          <a:lstStyle/>
          <a:p>
            <a:fld id="{6118E641-5FFD-41CD-85AB-B29951BDF89C}" type="datetime1">
              <a:rPr lang="fr-FR" smtClean="0"/>
              <a:t>03/11/2020</a:t>
            </a:fld>
            <a:endParaRPr lang="fr-FR"/>
          </a:p>
        </p:txBody>
      </p:sp>
      <p:sp>
        <p:nvSpPr>
          <p:cNvPr id="4" name="Footer Placeholder 3"/>
          <p:cNvSpPr>
            <a:spLocks noGrp="1"/>
          </p:cNvSpPr>
          <p:nvPr>
            <p:ph type="ftr" sz="quarter" idx="11"/>
          </p:nvPr>
        </p:nvSpPr>
        <p:spPr/>
        <p:txBody>
          <a:bodyPr/>
          <a:lstStyle/>
          <a:p>
            <a:r>
              <a:rPr lang="fr-FR" smtClean="0"/>
              <a:t>PPS    Lande   2020</a:t>
            </a:r>
            <a:endParaRPr lang="fr-FR"/>
          </a:p>
        </p:txBody>
      </p:sp>
      <p:sp>
        <p:nvSpPr>
          <p:cNvPr id="5" name="Slide Number Placeholder 4"/>
          <p:cNvSpPr>
            <a:spLocks noGrp="1"/>
          </p:cNvSpPr>
          <p:nvPr>
            <p:ph type="sldNum" sz="quarter" idx="12"/>
          </p:nvPr>
        </p:nvSpPr>
        <p:spPr/>
        <p:txBody>
          <a:bodyPr/>
          <a:lstStyle/>
          <a:p>
            <a:fld id="{821BB239-FFAA-4154-9BD1-AA92F7D70B7B}" type="slidenum">
              <a:rPr lang="fr-FR" smtClean="0"/>
              <a:t>‹N°›</a:t>
            </a:fld>
            <a:endParaRPr lang="fr-FR"/>
          </a:p>
        </p:txBody>
      </p:sp>
    </p:spTree>
    <p:extLst>
      <p:ext uri="{BB962C8B-B14F-4D97-AF65-F5344CB8AC3E}">
        <p14:creationId xmlns:p14="http://schemas.microsoft.com/office/powerpoint/2010/main" val="3054194499"/>
      </p:ext>
    </p:extLst>
  </p:cSld>
  <p:clrMapOvr>
    <a:masterClrMapping/>
  </p:clrMapOvr>
  <mc:AlternateContent xmlns:mc="http://schemas.openxmlformats.org/markup-compatibility/2006">
    <mc:Choice xmlns:p14="http://schemas.microsoft.com/office/powerpoint/2010/main" Requires="p14">
      <p:transition spd="slow" p14:dur="7250" advTm="16000">
        <p:wedge/>
      </p:transition>
    </mc:Choice>
    <mc:Fallback>
      <p:transition spd="slow" advTm="16000">
        <p:wedg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B56EAB0-B273-420B-B39E-E84438C4B83E}" type="datetime1">
              <a:rPr lang="fr-FR" smtClean="0"/>
              <a:t>03/11/2020</a:t>
            </a:fld>
            <a:endParaRPr lang="fr-FR"/>
          </a:p>
        </p:txBody>
      </p:sp>
      <p:sp>
        <p:nvSpPr>
          <p:cNvPr id="3" name="Footer Placeholder 2"/>
          <p:cNvSpPr>
            <a:spLocks noGrp="1"/>
          </p:cNvSpPr>
          <p:nvPr>
            <p:ph type="ftr" sz="quarter" idx="11"/>
          </p:nvPr>
        </p:nvSpPr>
        <p:spPr/>
        <p:txBody>
          <a:bodyPr/>
          <a:lstStyle/>
          <a:p>
            <a:r>
              <a:rPr lang="fr-FR" smtClean="0"/>
              <a:t>PPS    Lande   2020</a:t>
            </a:r>
            <a:endParaRPr lang="fr-FR"/>
          </a:p>
        </p:txBody>
      </p:sp>
      <p:sp>
        <p:nvSpPr>
          <p:cNvPr id="4" name="Slide Number Placeholder 3"/>
          <p:cNvSpPr>
            <a:spLocks noGrp="1"/>
          </p:cNvSpPr>
          <p:nvPr>
            <p:ph type="sldNum" sz="quarter" idx="12"/>
          </p:nvPr>
        </p:nvSpPr>
        <p:spPr/>
        <p:txBody>
          <a:bodyPr/>
          <a:lstStyle/>
          <a:p>
            <a:fld id="{821BB239-FFAA-4154-9BD1-AA92F7D70B7B}" type="slidenum">
              <a:rPr lang="fr-FR" smtClean="0"/>
              <a:t>‹N°›</a:t>
            </a:fld>
            <a:endParaRPr lang="fr-FR"/>
          </a:p>
        </p:txBody>
      </p:sp>
    </p:spTree>
    <p:extLst>
      <p:ext uri="{BB962C8B-B14F-4D97-AF65-F5344CB8AC3E}">
        <p14:creationId xmlns:p14="http://schemas.microsoft.com/office/powerpoint/2010/main" val="209966354"/>
      </p:ext>
    </p:extLst>
  </p:cSld>
  <p:clrMapOvr>
    <a:masterClrMapping/>
  </p:clrMapOvr>
  <mc:AlternateContent xmlns:mc="http://schemas.openxmlformats.org/markup-compatibility/2006">
    <mc:Choice xmlns:p14="http://schemas.microsoft.com/office/powerpoint/2010/main" Requires="p14">
      <p:transition spd="slow" p14:dur="7250" advTm="16000">
        <p:wedge/>
      </p:transition>
    </mc:Choice>
    <mc:Fallback>
      <p:transition spd="slow" advTm="16000">
        <p:wedg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Date Placeholder 4"/>
          <p:cNvSpPr>
            <a:spLocks noGrp="1"/>
          </p:cNvSpPr>
          <p:nvPr>
            <p:ph type="dt" sz="half" idx="10"/>
          </p:nvPr>
        </p:nvSpPr>
        <p:spPr/>
        <p:txBody>
          <a:bodyPr/>
          <a:lstStyle/>
          <a:p>
            <a:fld id="{C7F3CED1-EC1A-417E-ACA1-D50D7641CFC2}" type="datetime1">
              <a:rPr lang="fr-FR" smtClean="0"/>
              <a:t>03/11/2020</a:t>
            </a:fld>
            <a:endParaRPr lang="fr-FR"/>
          </a:p>
        </p:txBody>
      </p:sp>
      <p:sp>
        <p:nvSpPr>
          <p:cNvPr id="6" name="Footer Placeholder 5"/>
          <p:cNvSpPr>
            <a:spLocks noGrp="1"/>
          </p:cNvSpPr>
          <p:nvPr>
            <p:ph type="ftr" sz="quarter" idx="11"/>
          </p:nvPr>
        </p:nvSpPr>
        <p:spPr/>
        <p:txBody>
          <a:bodyPr/>
          <a:lstStyle/>
          <a:p>
            <a:r>
              <a:rPr lang="fr-FR" smtClean="0"/>
              <a:t>PPS    Lande   2020</a:t>
            </a:r>
            <a:endParaRPr lang="fr-FR"/>
          </a:p>
        </p:txBody>
      </p:sp>
      <p:sp>
        <p:nvSpPr>
          <p:cNvPr id="7" name="Slide Number Placeholder 6"/>
          <p:cNvSpPr>
            <a:spLocks noGrp="1"/>
          </p:cNvSpPr>
          <p:nvPr>
            <p:ph type="sldNum" sz="quarter" idx="12"/>
          </p:nvPr>
        </p:nvSpPr>
        <p:spPr/>
        <p:txBody>
          <a:bodyPr/>
          <a:lstStyle/>
          <a:p>
            <a:fld id="{821BB239-FFAA-4154-9BD1-AA92F7D70B7B}" type="slidenum">
              <a:rPr lang="fr-FR" smtClean="0"/>
              <a:t>‹N°›</a:t>
            </a:fld>
            <a:endParaRPr lang="fr-FR"/>
          </a:p>
        </p:txBody>
      </p:sp>
    </p:spTree>
    <p:extLst>
      <p:ext uri="{BB962C8B-B14F-4D97-AF65-F5344CB8AC3E}">
        <p14:creationId xmlns:p14="http://schemas.microsoft.com/office/powerpoint/2010/main" val="3198983710"/>
      </p:ext>
    </p:extLst>
  </p:cSld>
  <p:clrMapOvr>
    <a:masterClrMapping/>
  </p:clrMapOvr>
  <mc:AlternateContent xmlns:mc="http://schemas.openxmlformats.org/markup-compatibility/2006">
    <mc:Choice xmlns:p14="http://schemas.microsoft.com/office/powerpoint/2010/main" Requires="p14">
      <p:transition spd="slow" p14:dur="7250" advTm="16000">
        <p:wedge/>
      </p:transition>
    </mc:Choice>
    <mc:Fallback>
      <p:transition spd="slow" advTm="16000">
        <p:wedg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fr-FR" smtClean="0"/>
              <a:t>Cliquez sur l'icône pour ajouter une image</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Date Placeholder 4"/>
          <p:cNvSpPr>
            <a:spLocks noGrp="1"/>
          </p:cNvSpPr>
          <p:nvPr>
            <p:ph type="dt" sz="half" idx="10"/>
          </p:nvPr>
        </p:nvSpPr>
        <p:spPr/>
        <p:txBody>
          <a:bodyPr/>
          <a:lstStyle/>
          <a:p>
            <a:fld id="{3B021455-1BBF-49CC-A26F-957B30399246}" type="datetime1">
              <a:rPr lang="fr-FR" smtClean="0"/>
              <a:t>03/11/2020</a:t>
            </a:fld>
            <a:endParaRPr lang="fr-FR"/>
          </a:p>
        </p:txBody>
      </p:sp>
      <p:sp>
        <p:nvSpPr>
          <p:cNvPr id="6" name="Footer Placeholder 5"/>
          <p:cNvSpPr>
            <a:spLocks noGrp="1"/>
          </p:cNvSpPr>
          <p:nvPr>
            <p:ph type="ftr" sz="quarter" idx="11"/>
          </p:nvPr>
        </p:nvSpPr>
        <p:spPr/>
        <p:txBody>
          <a:bodyPr/>
          <a:lstStyle/>
          <a:p>
            <a:r>
              <a:rPr lang="fr-FR" smtClean="0"/>
              <a:t>PPS    Lande   2020</a:t>
            </a:r>
            <a:endParaRPr lang="fr-FR"/>
          </a:p>
        </p:txBody>
      </p:sp>
      <p:sp>
        <p:nvSpPr>
          <p:cNvPr id="7" name="Slide Number Placeholder 6"/>
          <p:cNvSpPr>
            <a:spLocks noGrp="1"/>
          </p:cNvSpPr>
          <p:nvPr>
            <p:ph type="sldNum" sz="quarter" idx="12"/>
          </p:nvPr>
        </p:nvSpPr>
        <p:spPr/>
        <p:txBody>
          <a:bodyPr/>
          <a:lstStyle/>
          <a:p>
            <a:fld id="{821BB239-FFAA-4154-9BD1-AA92F7D70B7B}" type="slidenum">
              <a:rPr lang="fr-FR" smtClean="0"/>
              <a:t>‹N°›</a:t>
            </a:fld>
            <a:endParaRPr lang="fr-FR"/>
          </a:p>
        </p:txBody>
      </p:sp>
    </p:spTree>
    <p:extLst>
      <p:ext uri="{BB962C8B-B14F-4D97-AF65-F5344CB8AC3E}">
        <p14:creationId xmlns:p14="http://schemas.microsoft.com/office/powerpoint/2010/main" val="4166173539"/>
      </p:ext>
    </p:extLst>
  </p:cSld>
  <p:clrMapOvr>
    <a:masterClrMapping/>
  </p:clrMapOvr>
  <mc:AlternateContent xmlns:mc="http://schemas.openxmlformats.org/markup-compatibility/2006">
    <mc:Choice xmlns:p14="http://schemas.microsoft.com/office/powerpoint/2010/main" Requires="p14">
      <p:transition spd="slow" p14:dur="7250" advTm="16000">
        <p:wedge/>
      </p:transition>
    </mc:Choice>
    <mc:Fallback>
      <p:transition spd="slow" advTm="16000">
        <p:wedg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Vertical Text Placeholder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C3456A81-626D-4BA5-A369-0ED6437696BF}" type="datetime1">
              <a:rPr lang="fr-FR" smtClean="0"/>
              <a:t>03/11/2020</a:t>
            </a:fld>
            <a:endParaRPr lang="fr-FR"/>
          </a:p>
        </p:txBody>
      </p:sp>
      <p:sp>
        <p:nvSpPr>
          <p:cNvPr id="5" name="Footer Placeholder 4"/>
          <p:cNvSpPr>
            <a:spLocks noGrp="1"/>
          </p:cNvSpPr>
          <p:nvPr>
            <p:ph type="ftr" sz="quarter" idx="11"/>
          </p:nvPr>
        </p:nvSpPr>
        <p:spPr/>
        <p:txBody>
          <a:bodyPr/>
          <a:lstStyle/>
          <a:p>
            <a:r>
              <a:rPr lang="fr-FR" smtClean="0"/>
              <a:t>PPS    Lande   2020</a:t>
            </a:r>
            <a:endParaRPr lang="fr-FR"/>
          </a:p>
        </p:txBody>
      </p:sp>
      <p:sp>
        <p:nvSpPr>
          <p:cNvPr id="6" name="Slide Number Placeholder 5"/>
          <p:cNvSpPr>
            <a:spLocks noGrp="1"/>
          </p:cNvSpPr>
          <p:nvPr>
            <p:ph type="sldNum" sz="quarter" idx="12"/>
          </p:nvPr>
        </p:nvSpPr>
        <p:spPr/>
        <p:txBody>
          <a:bodyPr/>
          <a:lstStyle/>
          <a:p>
            <a:fld id="{821BB239-FFAA-4154-9BD1-AA92F7D70B7B}" type="slidenum">
              <a:rPr lang="fr-FR" smtClean="0"/>
              <a:t>‹N°›</a:t>
            </a:fld>
            <a:endParaRPr lang="fr-FR"/>
          </a:p>
        </p:txBody>
      </p:sp>
    </p:spTree>
    <p:extLst>
      <p:ext uri="{BB962C8B-B14F-4D97-AF65-F5344CB8AC3E}">
        <p14:creationId xmlns:p14="http://schemas.microsoft.com/office/powerpoint/2010/main" val="1231863477"/>
      </p:ext>
    </p:extLst>
  </p:cSld>
  <p:clrMapOvr>
    <a:masterClrMapping/>
  </p:clrMapOvr>
  <mc:AlternateContent xmlns:mc="http://schemas.openxmlformats.org/markup-compatibility/2006">
    <mc:Choice xmlns:p14="http://schemas.microsoft.com/office/powerpoint/2010/main" Requires="p14">
      <p:transition spd="slow" p14:dur="7250" advTm="16000">
        <p:wedge/>
      </p:transition>
    </mc:Choice>
    <mc:Fallback>
      <p:transition spd="slow" advTm="16000">
        <p:wedg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fr-FR" smtClean="0"/>
              <a:t>Modifiez le style du titre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7C05C90D-EB87-4B18-8580-C837BB6F221A}" type="datetime1">
              <a:rPr lang="fr-FR" smtClean="0"/>
              <a:t>03/11/2020</a:t>
            </a:fld>
            <a:endParaRPr lang="fr-FR"/>
          </a:p>
        </p:txBody>
      </p:sp>
      <p:sp>
        <p:nvSpPr>
          <p:cNvPr id="5" name="Footer Placeholder 4"/>
          <p:cNvSpPr>
            <a:spLocks noGrp="1"/>
          </p:cNvSpPr>
          <p:nvPr>
            <p:ph type="ftr" sz="quarter" idx="11"/>
          </p:nvPr>
        </p:nvSpPr>
        <p:spPr/>
        <p:txBody>
          <a:bodyPr/>
          <a:lstStyle/>
          <a:p>
            <a:r>
              <a:rPr lang="fr-FR" smtClean="0"/>
              <a:t>PPS    Lande   2020</a:t>
            </a:r>
            <a:endParaRPr lang="fr-FR"/>
          </a:p>
        </p:txBody>
      </p:sp>
      <p:sp>
        <p:nvSpPr>
          <p:cNvPr id="6" name="Slide Number Placeholder 5"/>
          <p:cNvSpPr>
            <a:spLocks noGrp="1"/>
          </p:cNvSpPr>
          <p:nvPr>
            <p:ph type="sldNum" sz="quarter" idx="12"/>
          </p:nvPr>
        </p:nvSpPr>
        <p:spPr/>
        <p:txBody>
          <a:bodyPr/>
          <a:lstStyle/>
          <a:p>
            <a:fld id="{821BB239-FFAA-4154-9BD1-AA92F7D70B7B}" type="slidenum">
              <a:rPr lang="fr-FR" smtClean="0"/>
              <a:t>‹N°›</a:t>
            </a:fld>
            <a:endParaRPr lang="fr-FR"/>
          </a:p>
        </p:txBody>
      </p:sp>
    </p:spTree>
    <p:extLst>
      <p:ext uri="{BB962C8B-B14F-4D97-AF65-F5344CB8AC3E}">
        <p14:creationId xmlns:p14="http://schemas.microsoft.com/office/powerpoint/2010/main" val="2091933268"/>
      </p:ext>
    </p:extLst>
  </p:cSld>
  <p:clrMapOvr>
    <a:masterClrMapping/>
  </p:clrMapOvr>
  <mc:AlternateContent xmlns:mc="http://schemas.openxmlformats.org/markup-compatibility/2006">
    <mc:Choice xmlns:p14="http://schemas.microsoft.com/office/powerpoint/2010/main" Requires="p14">
      <p:transition spd="slow" p14:dur="7250" advTm="16000">
        <p:wedge/>
      </p:transition>
    </mc:Choice>
    <mc:Fallback>
      <p:transition spd="slow" advTm="16000">
        <p:wedg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chemeClr val="accent1">
                <a:lumMod val="5000"/>
                <a:lumOff val="95000"/>
              </a:schemeClr>
            </a:gs>
            <a:gs pos="74000">
              <a:schemeClr val="accent2">
                <a:lumMod val="75000"/>
              </a:schemeClr>
            </a:gs>
            <a:gs pos="89000">
              <a:srgbClr val="C00000"/>
            </a:gs>
            <a:gs pos="100000">
              <a:srgbClr val="FFC000"/>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smtClean="0"/>
              <a:t>Modifiez le style du titre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DF53E5B-FA6C-4A16-8274-7CD8A1C25814}" type="datetime1">
              <a:rPr lang="fr-FR" smtClean="0"/>
              <a:t>03/11/2020</a:t>
            </a:fld>
            <a:endParaRPr lang="fr-FR"/>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smtClean="0"/>
              <a:t>PPS    Lande   2020</a:t>
            </a:r>
            <a:endParaRPr lang="fr-FR"/>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21BB239-FFAA-4154-9BD1-AA92F7D70B7B}" type="slidenum">
              <a:rPr lang="fr-FR" smtClean="0"/>
              <a:t>‹N°›</a:t>
            </a:fld>
            <a:endParaRPr lang="fr-FR"/>
          </a:p>
        </p:txBody>
      </p:sp>
    </p:spTree>
    <p:extLst>
      <p:ext uri="{BB962C8B-B14F-4D97-AF65-F5344CB8AC3E}">
        <p14:creationId xmlns:p14="http://schemas.microsoft.com/office/powerpoint/2010/main" val="4179141302"/>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mc:AlternateContent xmlns:mc="http://schemas.openxmlformats.org/markup-compatibility/2006">
    <mc:Choice xmlns:p14="http://schemas.microsoft.com/office/powerpoint/2010/main" Requires="p14">
      <p:transition spd="slow" p14:dur="7250" advTm="16000">
        <p:wedge/>
      </p:transition>
    </mc:Choice>
    <mc:Fallback>
      <p:transition spd="slow" advTm="16000">
        <p:wedge/>
      </p:transition>
    </mc:Fallback>
  </mc:AlternateConten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8.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46760" y="655320"/>
            <a:ext cx="10698480" cy="5547360"/>
          </a:xfrm>
          <a:prstGeom prst="roundRect">
            <a:avLst/>
          </a:prstGeom>
          <a:noFill/>
          <a:ln w="825500" cmpd="thickThin">
            <a:gradFill flip="none" rotWithShape="1">
              <a:gsLst>
                <a:gs pos="0">
                  <a:schemeClr val="accent1">
                    <a:lumMod val="5000"/>
                    <a:lumOff val="95000"/>
                  </a:schemeClr>
                </a:gs>
                <a:gs pos="85000">
                  <a:srgbClr val="FFC000"/>
                </a:gs>
                <a:gs pos="90000">
                  <a:schemeClr val="accent1">
                    <a:lumMod val="45000"/>
                    <a:lumOff val="55000"/>
                  </a:schemeClr>
                </a:gs>
                <a:gs pos="100000">
                  <a:schemeClr val="accent4">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21080" y="6202680"/>
            <a:ext cx="2743200" cy="365125"/>
          </a:xfrm>
        </p:spPr>
        <p:txBody>
          <a:bodyPr/>
          <a:lstStyle/>
          <a:p>
            <a:fld id="{D99D23E6-F372-46BD-A763-D0DC57DD896A}" type="datetime1">
              <a:rPr lang="fr-FR" sz="1800" b="1" smtClean="0">
                <a:solidFill>
                  <a:srgbClr val="FF0000"/>
                </a:solidFill>
                <a:latin typeface="Magneto" panose="04030805050802020D02" pitchFamily="82" charset="0"/>
              </a:rPr>
              <a:t>03/11/2020</a:t>
            </a:fld>
            <a:endParaRPr lang="fr-FR" sz="1800"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202680"/>
            <a:ext cx="4114800" cy="365125"/>
          </a:xfrm>
        </p:spPr>
        <p:txBody>
          <a:bodyPr/>
          <a:lstStyle/>
          <a:p>
            <a:r>
              <a:rPr lang="fr-FR" sz="1800" b="1" dirty="0" smtClean="0">
                <a:solidFill>
                  <a:srgbClr val="FF0000"/>
                </a:solidFill>
                <a:latin typeface="Magneto" panose="04030805050802020D02" pitchFamily="82" charset="0"/>
              </a:rPr>
              <a:t>PPS    Lande   2020</a:t>
            </a:r>
            <a:endParaRPr lang="fr-FR" sz="1800" b="1" dirty="0">
              <a:solidFill>
                <a:srgbClr val="FF0000"/>
              </a:solidFill>
              <a:latin typeface="Magneto" panose="04030805050802020D02" pitchFamily="82" charset="0"/>
            </a:endParaRPr>
          </a:p>
        </p:txBody>
      </p:sp>
      <p:pic>
        <p:nvPicPr>
          <p:cNvPr id="8" name="Image 7"/>
          <p:cNvPicPr>
            <a:picLocks noChangeAspect="1"/>
          </p:cNvPicPr>
          <p:nvPr/>
        </p:nvPicPr>
        <p:blipFill rotWithShape="1">
          <a:blip r:embed="rId4" cstate="email">
            <a:extLst>
              <a:ext uri="{28A0092B-C50C-407E-A947-70E740481C1C}">
                <a14:useLocalDpi xmlns:a14="http://schemas.microsoft.com/office/drawing/2010/main"/>
              </a:ext>
            </a:extLst>
          </a:blip>
          <a:srcRect r="-162"/>
          <a:stretch/>
        </p:blipFill>
        <p:spPr>
          <a:xfrm>
            <a:off x="1162372" y="1084880"/>
            <a:ext cx="9856923" cy="4695987"/>
          </a:xfrm>
          <a:prstGeom prst="rect">
            <a:avLst/>
          </a:prstGeom>
          <a:effectLst>
            <a:softEdge rad="127000"/>
          </a:effectLst>
        </p:spPr>
      </p:pic>
      <p:sp>
        <p:nvSpPr>
          <p:cNvPr id="7" name="Espace réservé du numéro de diapositive 6"/>
          <p:cNvSpPr>
            <a:spLocks noGrp="1"/>
          </p:cNvSpPr>
          <p:nvPr>
            <p:ph type="sldNum" sz="quarter" idx="12"/>
          </p:nvPr>
        </p:nvSpPr>
        <p:spPr>
          <a:xfrm>
            <a:off x="8260080" y="6219190"/>
            <a:ext cx="2743200" cy="365125"/>
          </a:xfrm>
        </p:spPr>
        <p:txBody>
          <a:bodyPr/>
          <a:lstStyle/>
          <a:p>
            <a:fld id="{821BB239-FFAA-4154-9BD1-AA92F7D70B7B}" type="slidenum">
              <a:rPr lang="fr-FR" sz="1800" b="1" smtClean="0">
                <a:solidFill>
                  <a:srgbClr val="FF0000"/>
                </a:solidFill>
                <a:latin typeface="Magneto" panose="04030805050802020D02" pitchFamily="82" charset="0"/>
              </a:rPr>
              <a:t>1</a:t>
            </a:fld>
            <a:endParaRPr lang="fr-FR" sz="1800" b="1" dirty="0">
              <a:solidFill>
                <a:srgbClr val="FF0000"/>
              </a:solidFill>
              <a:latin typeface="Magneto" panose="04030805050802020D02" pitchFamily="82" charset="0"/>
            </a:endParaRPr>
          </a:p>
        </p:txBody>
      </p:sp>
      <p:sp>
        <p:nvSpPr>
          <p:cNvPr id="3" name="Rectangle 2"/>
          <p:cNvSpPr/>
          <p:nvPr/>
        </p:nvSpPr>
        <p:spPr>
          <a:xfrm>
            <a:off x="1720443" y="4947930"/>
            <a:ext cx="8751114" cy="830997"/>
          </a:xfrm>
          <a:prstGeom prst="rect">
            <a:avLst/>
          </a:prstGeom>
        </p:spPr>
        <p:txBody>
          <a:bodyPr wrap="none">
            <a:spAutoFit/>
          </a:bodyPr>
          <a:lstStyle/>
          <a:p>
            <a:r>
              <a:rPr lang="fr-FR" sz="4800" b="1" dirty="0" smtClean="0">
                <a:ln>
                  <a:solidFill>
                    <a:srgbClr val="FF0000"/>
                  </a:solidFill>
                </a:ln>
                <a:solidFill>
                  <a:schemeClr val="bg1"/>
                </a:solidFill>
                <a:latin typeface="Magneto" panose="04030805050802020D02" pitchFamily="82" charset="0"/>
              </a:rPr>
              <a:t>Paysage ferroviaire </a:t>
            </a:r>
            <a:r>
              <a:rPr lang="fr-FR" sz="4800" b="1" dirty="0" smtClean="0">
                <a:ln>
                  <a:solidFill>
                    <a:srgbClr val="FF0000"/>
                  </a:solidFill>
                </a:ln>
                <a:solidFill>
                  <a:schemeClr val="bg1"/>
                </a:solidFill>
                <a:latin typeface="Magneto" panose="04030805050802020D02" pitchFamily="82" charset="0"/>
              </a:rPr>
              <a:t>N°10</a:t>
            </a:r>
            <a:endParaRPr lang="fr-FR" sz="4800" b="1" dirty="0">
              <a:ln>
                <a:solidFill>
                  <a:srgbClr val="FF0000"/>
                </a:solidFill>
              </a:ln>
              <a:solidFill>
                <a:schemeClr val="bg1"/>
              </a:solidFill>
              <a:latin typeface="Magneto" panose="04030805050802020D02" pitchFamily="82" charset="0"/>
            </a:endParaRPr>
          </a:p>
        </p:txBody>
      </p:sp>
    </p:spTree>
    <p:extLst>
      <p:ext uri="{BB962C8B-B14F-4D97-AF65-F5344CB8AC3E}">
        <p14:creationId xmlns:p14="http://schemas.microsoft.com/office/powerpoint/2010/main" val="2387447782"/>
      </p:ext>
    </p:extLst>
  </p:cSld>
  <p:clrMapOvr>
    <a:masterClrMapping/>
  </p:clrMapOvr>
  <mc:AlternateContent xmlns:mc="http://schemas.openxmlformats.org/markup-compatibility/2006">
    <mc:Choice xmlns:p14="http://schemas.microsoft.com/office/powerpoint/2010/main" Requires="p14">
      <p:transition spd="slow" p14:dur="7250" advTm="16000">
        <p:wedge/>
        <p:sndAc>
          <p:stSnd loop="1">
            <p:snd r:embed="rId3" name="1balade au hameau de la reine à VersaillesN°1  lande_001.wav"/>
          </p:stSnd>
        </p:sndAc>
      </p:transition>
    </mc:Choice>
    <mc:Fallback>
      <p:transition spd="slow" advTm="16000">
        <p:wedge/>
        <p:sndAc>
          <p:stSnd loop="1">
            <p:snd r:embed="rId3" name="1balade au hameau de la reine à VersaillesN°1  lande_001.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par>
                    <p:cTn id="16" fill="hold">
                      <p:stCondLst>
                        <p:cond delay="indefinite"/>
                      </p:stCondLst>
                      <p:childTnLst>
                        <p:par>
                          <p:cTn id="17" fill="hold">
                            <p:stCondLst>
                              <p:cond delay="0"/>
                            </p:stCondLst>
                            <p:childTnLst>
                              <p:par>
                                <p:cTn id="18" presetID="21" presetClass="entr" presetSubtype="8" fill="hold" nodeType="clickEffect">
                                  <p:stCondLst>
                                    <p:cond delay="0"/>
                                  </p:stCondLst>
                                  <p:childTnLst>
                                    <p:set>
                                      <p:cBhvr>
                                        <p:cTn id="19" dur="1" fill="hold">
                                          <p:stCondLst>
                                            <p:cond delay="0"/>
                                          </p:stCondLst>
                                        </p:cTn>
                                        <p:tgtEl>
                                          <p:spTgt spid="8"/>
                                        </p:tgtEl>
                                        <p:attrNameLst>
                                          <p:attrName>style.visibility</p:attrName>
                                        </p:attrNameLst>
                                      </p:cBhvr>
                                      <p:to>
                                        <p:strVal val="visible"/>
                                      </p:to>
                                    </p:set>
                                    <p:animEffect transition="in" filter="wheel(8)">
                                      <p:cBhvr>
                                        <p:cTn id="20" dur="2000"/>
                                        <p:tgtEl>
                                          <p:spTgt spid="8"/>
                                        </p:tgtEl>
                                      </p:cBhvr>
                                    </p:animEffect>
                                  </p:childTnLst>
                                </p:cTn>
                              </p:par>
                            </p:childTnLst>
                          </p:cTn>
                        </p:par>
                      </p:childTnLst>
                    </p:cTn>
                  </p:par>
                  <p:par>
                    <p:cTn id="21" fill="hold">
                      <p:stCondLst>
                        <p:cond delay="indefinite"/>
                      </p:stCondLst>
                      <p:childTnLst>
                        <p:par>
                          <p:cTn id="22" fill="hold">
                            <p:stCondLst>
                              <p:cond delay="0"/>
                            </p:stCondLst>
                            <p:childTnLst>
                              <p:par>
                                <p:cTn id="23" presetID="56" presetClass="entr" presetSubtype="0" fill="hold" nodeType="clickEffect">
                                  <p:stCondLst>
                                    <p:cond delay="0"/>
                                  </p:stCondLst>
                                  <p:iterate type="lt">
                                    <p:tmPct val="10000"/>
                                  </p:iterate>
                                  <p:childTnLst>
                                    <p:set>
                                      <p:cBhvr>
                                        <p:cTn id="24" dur="1" fill="hold">
                                          <p:stCondLst>
                                            <p:cond delay="0"/>
                                          </p:stCondLst>
                                        </p:cTn>
                                        <p:tgtEl>
                                          <p:spTgt spid="3">
                                            <p:txEl>
                                              <p:pRg st="0" end="0"/>
                                            </p:txEl>
                                          </p:spTgt>
                                        </p:tgtEl>
                                        <p:attrNameLst>
                                          <p:attrName>style.visibility</p:attrName>
                                        </p:attrNameLst>
                                      </p:cBhvr>
                                      <p:to>
                                        <p:strVal val="visible"/>
                                      </p:to>
                                    </p:set>
                                    <p:anim by="(-#ppt_w*2)" calcmode="lin" valueType="num">
                                      <p:cBhvr rctx="PPT">
                                        <p:cTn id="25" dur="500" autoRev="1" fill="hold">
                                          <p:stCondLst>
                                            <p:cond delay="0"/>
                                          </p:stCondLst>
                                        </p:cTn>
                                        <p:tgtEl>
                                          <p:spTgt spid="3">
                                            <p:txEl>
                                              <p:pRg st="0" end="0"/>
                                            </p:txEl>
                                          </p:spTgt>
                                        </p:tgtEl>
                                        <p:attrNameLst>
                                          <p:attrName>ppt_w</p:attrName>
                                        </p:attrNameLst>
                                      </p:cBhvr>
                                    </p:anim>
                                    <p:anim by="(#ppt_w*0.50)" calcmode="lin" valueType="num">
                                      <p:cBhvr>
                                        <p:cTn id="26" dur="500" decel="50000" autoRev="1" fill="hold">
                                          <p:stCondLst>
                                            <p:cond delay="0"/>
                                          </p:stCondLst>
                                        </p:cTn>
                                        <p:tgtEl>
                                          <p:spTgt spid="3">
                                            <p:txEl>
                                              <p:pRg st="0" end="0"/>
                                            </p:txEl>
                                          </p:spTgt>
                                        </p:tgtEl>
                                        <p:attrNameLst>
                                          <p:attrName>ppt_x</p:attrName>
                                        </p:attrNameLst>
                                      </p:cBhvr>
                                    </p:anim>
                                    <p:anim from="(-#ppt_h/2)" to="(#ppt_y)" calcmode="lin" valueType="num">
                                      <p:cBhvr>
                                        <p:cTn id="27" dur="1000" fill="hold">
                                          <p:stCondLst>
                                            <p:cond delay="0"/>
                                          </p:stCondLst>
                                        </p:cTn>
                                        <p:tgtEl>
                                          <p:spTgt spid="3">
                                            <p:txEl>
                                              <p:pRg st="0" end="0"/>
                                            </p:txEl>
                                          </p:spTgt>
                                        </p:tgtEl>
                                        <p:attrNameLst>
                                          <p:attrName>ppt_y</p:attrName>
                                        </p:attrNameLst>
                                      </p:cBhvr>
                                    </p:anim>
                                    <p:animRot by="21600000">
                                      <p:cBhvr>
                                        <p:cTn id="28" dur="1000" fill="hold">
                                          <p:stCondLst>
                                            <p:cond delay="0"/>
                                          </p:stCondLst>
                                        </p:cTn>
                                        <p:tgtEl>
                                          <p:spTgt spid="3">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46760" y="655320"/>
            <a:ext cx="10698480" cy="5547360"/>
          </a:xfrm>
          <a:prstGeom prst="roundRect">
            <a:avLst/>
          </a:prstGeom>
          <a:noFill/>
          <a:ln w="825500" cmpd="thickThin">
            <a:gradFill flip="none" rotWithShape="1">
              <a:gsLst>
                <a:gs pos="0">
                  <a:schemeClr val="accent1">
                    <a:lumMod val="5000"/>
                    <a:lumOff val="95000"/>
                  </a:schemeClr>
                </a:gs>
                <a:gs pos="85000">
                  <a:srgbClr val="FFC000"/>
                </a:gs>
                <a:gs pos="90000">
                  <a:schemeClr val="accent1">
                    <a:lumMod val="45000"/>
                    <a:lumOff val="55000"/>
                  </a:schemeClr>
                </a:gs>
                <a:gs pos="100000">
                  <a:schemeClr val="accent4">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21080" y="6202680"/>
            <a:ext cx="2743200" cy="365125"/>
          </a:xfrm>
        </p:spPr>
        <p:txBody>
          <a:bodyPr/>
          <a:lstStyle/>
          <a:p>
            <a:fld id="{D99D23E6-F372-46BD-A763-D0DC57DD896A}" type="datetime1">
              <a:rPr lang="fr-FR" sz="1800" b="1" smtClean="0">
                <a:solidFill>
                  <a:srgbClr val="FF0000"/>
                </a:solidFill>
                <a:latin typeface="Magneto" panose="04030805050802020D02" pitchFamily="82" charset="0"/>
              </a:rPr>
              <a:t>03/11/2020</a:t>
            </a:fld>
            <a:endParaRPr lang="fr-FR" sz="1800"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202680"/>
            <a:ext cx="4114800" cy="365125"/>
          </a:xfrm>
        </p:spPr>
        <p:txBody>
          <a:bodyPr/>
          <a:lstStyle/>
          <a:p>
            <a:r>
              <a:rPr lang="fr-FR" sz="1800" b="1" dirty="0" smtClean="0">
                <a:solidFill>
                  <a:srgbClr val="FF0000"/>
                </a:solidFill>
                <a:latin typeface="Magneto" panose="04030805050802020D02" pitchFamily="82" charset="0"/>
              </a:rPr>
              <a:t>PPS    Lande   2020</a:t>
            </a:r>
            <a:endParaRPr lang="fr-FR" sz="1800" b="1" dirty="0">
              <a:solidFill>
                <a:srgbClr val="FF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260080" y="6219190"/>
            <a:ext cx="2743200" cy="365125"/>
          </a:xfrm>
        </p:spPr>
        <p:txBody>
          <a:bodyPr/>
          <a:lstStyle/>
          <a:p>
            <a:fld id="{821BB239-FFAA-4154-9BD1-AA92F7D70B7B}" type="slidenum">
              <a:rPr lang="fr-FR" sz="1800" b="1" smtClean="0">
                <a:solidFill>
                  <a:srgbClr val="FF0000"/>
                </a:solidFill>
                <a:latin typeface="Magneto" panose="04030805050802020D02" pitchFamily="82" charset="0"/>
              </a:rPr>
              <a:t>2</a:t>
            </a:fld>
            <a:endParaRPr lang="fr-FR" sz="1800" b="1" dirty="0">
              <a:solidFill>
                <a:srgbClr val="FF0000"/>
              </a:solidFill>
              <a:latin typeface="Magneto" panose="04030805050802020D02" pitchFamily="82" charset="0"/>
            </a:endParaRPr>
          </a:p>
        </p:txBody>
      </p:sp>
      <p:sp>
        <p:nvSpPr>
          <p:cNvPr id="8" name="Rectangle 7"/>
          <p:cNvSpPr/>
          <p:nvPr/>
        </p:nvSpPr>
        <p:spPr>
          <a:xfrm>
            <a:off x="1562745" y="1166842"/>
            <a:ext cx="9066510" cy="4524315"/>
          </a:xfrm>
          <a:prstGeom prst="rect">
            <a:avLst/>
          </a:prstGeom>
        </p:spPr>
        <p:txBody>
          <a:bodyPr wrap="square">
            <a:spAutoFit/>
          </a:bodyPr>
          <a:lstStyle/>
          <a:p>
            <a:r>
              <a:rPr lang="fr-FR" sz="2400" b="1" dirty="0" smtClean="0">
                <a:ln>
                  <a:solidFill>
                    <a:sysClr val="windowText" lastClr="000000"/>
                  </a:solidFill>
                </a:ln>
                <a:effectLst>
                  <a:glow rad="228600">
                    <a:schemeClr val="accent6">
                      <a:satMod val="175000"/>
                      <a:alpha val="40000"/>
                    </a:schemeClr>
                  </a:glow>
                </a:effectLst>
                <a:latin typeface="Magneto" panose="04030805050802020D02" pitchFamily="82" charset="0"/>
              </a:rPr>
              <a:t>En </a:t>
            </a:r>
            <a:r>
              <a:rPr lang="fr-FR" sz="2400" b="1" dirty="0">
                <a:ln>
                  <a:solidFill>
                    <a:sysClr val="windowText" lastClr="000000"/>
                  </a:solidFill>
                </a:ln>
                <a:effectLst>
                  <a:glow rad="228600">
                    <a:schemeClr val="accent6">
                      <a:satMod val="175000"/>
                      <a:alpha val="40000"/>
                    </a:schemeClr>
                  </a:glow>
                </a:effectLst>
                <a:latin typeface="Magneto" panose="04030805050802020D02" pitchFamily="82" charset="0"/>
              </a:rPr>
              <a:t>France, le Second Empire ouvre à bien des égards l’ère du rail. La révolution que le pays connaît dans les années 1850 et 1860 est due à l’initiative privée et à quelques capitalistes à la tête d’empires financiers, mais aussi à l’État, lequel accorde à ces derniers de nombreuses concessions nouvelles et des baux emphytéotiques (de 99 ans). Des trains de légendes, des paysages incroyables et des traversées extraordinaires. Même si aujourd’hui l’avion remplace le train pour les plus longues distances, le train a encore de beaux jours devant lui et notamment grâce aux trains</a:t>
            </a:r>
          </a:p>
        </p:txBody>
      </p:sp>
    </p:spTree>
    <p:extLst>
      <p:ext uri="{BB962C8B-B14F-4D97-AF65-F5344CB8AC3E}">
        <p14:creationId xmlns:p14="http://schemas.microsoft.com/office/powerpoint/2010/main" val="1926280521"/>
      </p:ext>
    </p:extLst>
  </p:cSld>
  <p:clrMapOvr>
    <a:masterClrMapping/>
  </p:clrMapOvr>
  <mc:AlternateContent xmlns:mc="http://schemas.openxmlformats.org/markup-compatibility/2006">
    <mc:Choice xmlns:p14="http://schemas.microsoft.com/office/powerpoint/2010/main" Requires="p14">
      <p:transition spd="slow" p14:dur="7250" advTm="16000">
        <p:wedge/>
      </p:transition>
    </mc:Choice>
    <mc:Fallback>
      <p:transition spd="slow" advTm="16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par>
                    <p:cTn id="16" fill="hold">
                      <p:stCondLst>
                        <p:cond delay="indefinite"/>
                      </p:stCondLst>
                      <p:childTnLst>
                        <p:par>
                          <p:cTn id="17" fill="hold">
                            <p:stCondLst>
                              <p:cond delay="0"/>
                            </p:stCondLst>
                            <p:childTnLst>
                              <p:par>
                                <p:cTn id="18" presetID="56" presetClass="entr" presetSubtype="0" fill="hold" nodeType="clickEffect">
                                  <p:stCondLst>
                                    <p:cond delay="0"/>
                                  </p:stCondLst>
                                  <p:iterate type="lt">
                                    <p:tmPct val="10000"/>
                                  </p:iterate>
                                  <p:childTnLst>
                                    <p:set>
                                      <p:cBhvr>
                                        <p:cTn id="19" dur="1" fill="hold">
                                          <p:stCondLst>
                                            <p:cond delay="0"/>
                                          </p:stCondLst>
                                        </p:cTn>
                                        <p:tgtEl>
                                          <p:spTgt spid="8">
                                            <p:txEl>
                                              <p:pRg st="0" end="0"/>
                                            </p:txEl>
                                          </p:spTgt>
                                        </p:tgtEl>
                                        <p:attrNameLst>
                                          <p:attrName>style.visibility</p:attrName>
                                        </p:attrNameLst>
                                      </p:cBhvr>
                                      <p:to>
                                        <p:strVal val="visible"/>
                                      </p:to>
                                    </p:set>
                                    <p:anim by="(-#ppt_w*2)" calcmode="lin" valueType="num">
                                      <p:cBhvr rctx="PPT">
                                        <p:cTn id="20" dur="500" autoRev="1" fill="hold">
                                          <p:stCondLst>
                                            <p:cond delay="0"/>
                                          </p:stCondLst>
                                        </p:cTn>
                                        <p:tgtEl>
                                          <p:spTgt spid="8">
                                            <p:txEl>
                                              <p:pRg st="0" end="0"/>
                                            </p:txEl>
                                          </p:spTgt>
                                        </p:tgtEl>
                                        <p:attrNameLst>
                                          <p:attrName>ppt_w</p:attrName>
                                        </p:attrNameLst>
                                      </p:cBhvr>
                                    </p:anim>
                                    <p:anim by="(#ppt_w*0.50)" calcmode="lin" valueType="num">
                                      <p:cBhvr>
                                        <p:cTn id="21" dur="500" decel="50000" autoRev="1" fill="hold">
                                          <p:stCondLst>
                                            <p:cond delay="0"/>
                                          </p:stCondLst>
                                        </p:cTn>
                                        <p:tgtEl>
                                          <p:spTgt spid="8">
                                            <p:txEl>
                                              <p:pRg st="0" end="0"/>
                                            </p:txEl>
                                          </p:spTgt>
                                        </p:tgtEl>
                                        <p:attrNameLst>
                                          <p:attrName>ppt_x</p:attrName>
                                        </p:attrNameLst>
                                      </p:cBhvr>
                                    </p:anim>
                                    <p:anim from="(-#ppt_h/2)" to="(#ppt_y)" calcmode="lin" valueType="num">
                                      <p:cBhvr>
                                        <p:cTn id="22" dur="1000" fill="hold">
                                          <p:stCondLst>
                                            <p:cond delay="0"/>
                                          </p:stCondLst>
                                        </p:cTn>
                                        <p:tgtEl>
                                          <p:spTgt spid="8">
                                            <p:txEl>
                                              <p:pRg st="0" end="0"/>
                                            </p:txEl>
                                          </p:spTgt>
                                        </p:tgtEl>
                                        <p:attrNameLst>
                                          <p:attrName>ppt_y</p:attrName>
                                        </p:attrNameLst>
                                      </p:cBhvr>
                                    </p:anim>
                                    <p:animRot by="21600000">
                                      <p:cBhvr>
                                        <p:cTn id="23" dur="1000" fill="hold">
                                          <p:stCondLst>
                                            <p:cond delay="0"/>
                                          </p:stCondLst>
                                        </p:cTn>
                                        <p:tgtEl>
                                          <p:spTgt spid="8">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46760" y="655320"/>
            <a:ext cx="10698480" cy="5547360"/>
          </a:xfrm>
          <a:prstGeom prst="roundRect">
            <a:avLst/>
          </a:prstGeom>
          <a:noFill/>
          <a:ln w="825500" cmpd="thickThin">
            <a:gradFill flip="none" rotWithShape="1">
              <a:gsLst>
                <a:gs pos="0">
                  <a:schemeClr val="accent1">
                    <a:lumMod val="5000"/>
                    <a:lumOff val="95000"/>
                  </a:schemeClr>
                </a:gs>
                <a:gs pos="85000">
                  <a:srgbClr val="FFC000"/>
                </a:gs>
                <a:gs pos="90000">
                  <a:schemeClr val="accent1">
                    <a:lumMod val="45000"/>
                    <a:lumOff val="55000"/>
                  </a:schemeClr>
                </a:gs>
                <a:gs pos="100000">
                  <a:schemeClr val="accent4">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21080" y="6202680"/>
            <a:ext cx="2743200" cy="365125"/>
          </a:xfrm>
        </p:spPr>
        <p:txBody>
          <a:bodyPr/>
          <a:lstStyle/>
          <a:p>
            <a:fld id="{D99D23E6-F372-46BD-A763-D0DC57DD896A}" type="datetime1">
              <a:rPr lang="fr-FR" sz="1800" b="1" smtClean="0">
                <a:solidFill>
                  <a:srgbClr val="FF0000"/>
                </a:solidFill>
                <a:latin typeface="Magneto" panose="04030805050802020D02" pitchFamily="82" charset="0"/>
              </a:rPr>
              <a:t>03/11/2020</a:t>
            </a:fld>
            <a:endParaRPr lang="fr-FR" sz="1800"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202680"/>
            <a:ext cx="4114800" cy="365125"/>
          </a:xfrm>
        </p:spPr>
        <p:txBody>
          <a:bodyPr/>
          <a:lstStyle/>
          <a:p>
            <a:r>
              <a:rPr lang="fr-FR" sz="1800" b="1" dirty="0" smtClean="0">
                <a:solidFill>
                  <a:srgbClr val="FF0000"/>
                </a:solidFill>
                <a:latin typeface="Magneto" panose="04030805050802020D02" pitchFamily="82" charset="0"/>
              </a:rPr>
              <a:t>PPS    Lande   2020</a:t>
            </a:r>
            <a:endParaRPr lang="fr-FR" sz="1800" b="1" dirty="0">
              <a:solidFill>
                <a:srgbClr val="FF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260080" y="6219190"/>
            <a:ext cx="2743200" cy="365125"/>
          </a:xfrm>
        </p:spPr>
        <p:txBody>
          <a:bodyPr/>
          <a:lstStyle/>
          <a:p>
            <a:fld id="{821BB239-FFAA-4154-9BD1-AA92F7D70B7B}" type="slidenum">
              <a:rPr lang="fr-FR" sz="1800" b="1" smtClean="0">
                <a:solidFill>
                  <a:srgbClr val="FF0000"/>
                </a:solidFill>
                <a:latin typeface="Magneto" panose="04030805050802020D02" pitchFamily="82" charset="0"/>
              </a:rPr>
              <a:t>3</a:t>
            </a:fld>
            <a:endParaRPr lang="fr-FR" sz="1800" b="1" dirty="0">
              <a:solidFill>
                <a:srgbClr val="FF0000"/>
              </a:solidFill>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595282" y="1074270"/>
            <a:ext cx="7032812" cy="4688541"/>
          </a:xfrm>
          <a:prstGeom prst="rect">
            <a:avLst/>
          </a:prstGeom>
          <a:effectLst>
            <a:softEdge rad="127000"/>
          </a:effectLst>
        </p:spPr>
      </p:pic>
    </p:spTree>
    <p:extLst>
      <p:ext uri="{BB962C8B-B14F-4D97-AF65-F5344CB8AC3E}">
        <p14:creationId xmlns:p14="http://schemas.microsoft.com/office/powerpoint/2010/main" val="2294018416"/>
      </p:ext>
    </p:extLst>
  </p:cSld>
  <p:clrMapOvr>
    <a:masterClrMapping/>
  </p:clrMapOvr>
  <mc:AlternateContent xmlns:mc="http://schemas.openxmlformats.org/markup-compatibility/2006">
    <mc:Choice xmlns:p14="http://schemas.microsoft.com/office/powerpoint/2010/main" Requires="p14">
      <p:transition spd="slow" p14:dur="7250" advTm="16000">
        <p:wedge/>
      </p:transition>
    </mc:Choice>
    <mc:Fallback>
      <p:transition spd="slow" advTm="16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46760" y="655320"/>
            <a:ext cx="10698480" cy="5547360"/>
          </a:xfrm>
          <a:prstGeom prst="roundRect">
            <a:avLst/>
          </a:prstGeom>
          <a:noFill/>
          <a:ln w="825500" cmpd="thickThin">
            <a:gradFill flip="none" rotWithShape="1">
              <a:gsLst>
                <a:gs pos="0">
                  <a:schemeClr val="accent1">
                    <a:lumMod val="5000"/>
                    <a:lumOff val="95000"/>
                  </a:schemeClr>
                </a:gs>
                <a:gs pos="85000">
                  <a:srgbClr val="FFC000"/>
                </a:gs>
                <a:gs pos="90000">
                  <a:schemeClr val="accent1">
                    <a:lumMod val="45000"/>
                    <a:lumOff val="55000"/>
                  </a:schemeClr>
                </a:gs>
                <a:gs pos="100000">
                  <a:schemeClr val="accent4">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21080" y="6202680"/>
            <a:ext cx="2743200" cy="365125"/>
          </a:xfrm>
        </p:spPr>
        <p:txBody>
          <a:bodyPr/>
          <a:lstStyle/>
          <a:p>
            <a:fld id="{D99D23E6-F372-46BD-A763-D0DC57DD896A}" type="datetime1">
              <a:rPr lang="fr-FR" sz="1800" b="1" smtClean="0">
                <a:solidFill>
                  <a:srgbClr val="FF0000"/>
                </a:solidFill>
                <a:latin typeface="Magneto" panose="04030805050802020D02" pitchFamily="82" charset="0"/>
              </a:rPr>
              <a:t>03/11/2020</a:t>
            </a:fld>
            <a:endParaRPr lang="fr-FR" sz="1800"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202680"/>
            <a:ext cx="4114800" cy="365125"/>
          </a:xfrm>
        </p:spPr>
        <p:txBody>
          <a:bodyPr/>
          <a:lstStyle/>
          <a:p>
            <a:r>
              <a:rPr lang="fr-FR" sz="1800" b="1" dirty="0" smtClean="0">
                <a:solidFill>
                  <a:srgbClr val="FF0000"/>
                </a:solidFill>
                <a:latin typeface="Magneto" panose="04030805050802020D02" pitchFamily="82" charset="0"/>
              </a:rPr>
              <a:t>PPS    Lande   2020</a:t>
            </a:r>
            <a:endParaRPr lang="fr-FR" sz="1800" b="1" dirty="0">
              <a:solidFill>
                <a:srgbClr val="FF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260080" y="6219190"/>
            <a:ext cx="2743200" cy="365125"/>
          </a:xfrm>
        </p:spPr>
        <p:txBody>
          <a:bodyPr/>
          <a:lstStyle/>
          <a:p>
            <a:fld id="{821BB239-FFAA-4154-9BD1-AA92F7D70B7B}" type="slidenum">
              <a:rPr lang="fr-FR" sz="1800" b="1" smtClean="0">
                <a:solidFill>
                  <a:srgbClr val="FF0000"/>
                </a:solidFill>
                <a:latin typeface="Magneto" panose="04030805050802020D02" pitchFamily="82" charset="0"/>
              </a:rPr>
              <a:t>4</a:t>
            </a:fld>
            <a:endParaRPr lang="fr-FR" sz="1800" b="1" dirty="0">
              <a:solidFill>
                <a:srgbClr val="FF0000"/>
              </a:solidFill>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124635" y="1099969"/>
            <a:ext cx="7853084" cy="4711850"/>
          </a:xfrm>
          <a:prstGeom prst="rect">
            <a:avLst/>
          </a:prstGeom>
          <a:effectLst>
            <a:softEdge rad="127000"/>
          </a:effectLst>
        </p:spPr>
      </p:pic>
    </p:spTree>
    <p:extLst>
      <p:ext uri="{BB962C8B-B14F-4D97-AF65-F5344CB8AC3E}">
        <p14:creationId xmlns:p14="http://schemas.microsoft.com/office/powerpoint/2010/main" val="1166212409"/>
      </p:ext>
    </p:extLst>
  </p:cSld>
  <p:clrMapOvr>
    <a:masterClrMapping/>
  </p:clrMapOvr>
  <mc:AlternateContent xmlns:mc="http://schemas.openxmlformats.org/markup-compatibility/2006">
    <mc:Choice xmlns:p14="http://schemas.microsoft.com/office/powerpoint/2010/main" Requires="p14">
      <p:transition spd="slow" p14:dur="7250" advTm="16000">
        <p:wedge/>
      </p:transition>
    </mc:Choice>
    <mc:Fallback>
      <p:transition spd="slow" advTm="16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46760" y="655320"/>
            <a:ext cx="10698480" cy="5547360"/>
          </a:xfrm>
          <a:prstGeom prst="roundRect">
            <a:avLst/>
          </a:prstGeom>
          <a:noFill/>
          <a:ln w="825500" cmpd="thickThin">
            <a:gradFill flip="none" rotWithShape="1">
              <a:gsLst>
                <a:gs pos="0">
                  <a:schemeClr val="accent1">
                    <a:lumMod val="5000"/>
                    <a:lumOff val="95000"/>
                  </a:schemeClr>
                </a:gs>
                <a:gs pos="85000">
                  <a:srgbClr val="FFC000"/>
                </a:gs>
                <a:gs pos="90000">
                  <a:schemeClr val="accent1">
                    <a:lumMod val="45000"/>
                    <a:lumOff val="55000"/>
                  </a:schemeClr>
                </a:gs>
                <a:gs pos="100000">
                  <a:schemeClr val="accent4">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21080" y="6202680"/>
            <a:ext cx="2743200" cy="365125"/>
          </a:xfrm>
        </p:spPr>
        <p:txBody>
          <a:bodyPr/>
          <a:lstStyle/>
          <a:p>
            <a:fld id="{D99D23E6-F372-46BD-A763-D0DC57DD896A}" type="datetime1">
              <a:rPr lang="fr-FR" sz="1800" b="1" smtClean="0">
                <a:solidFill>
                  <a:srgbClr val="FF0000"/>
                </a:solidFill>
                <a:latin typeface="Magneto" panose="04030805050802020D02" pitchFamily="82" charset="0"/>
              </a:rPr>
              <a:t>03/11/2020</a:t>
            </a:fld>
            <a:endParaRPr lang="fr-FR" sz="1800"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202680"/>
            <a:ext cx="4114800" cy="365125"/>
          </a:xfrm>
        </p:spPr>
        <p:txBody>
          <a:bodyPr/>
          <a:lstStyle/>
          <a:p>
            <a:r>
              <a:rPr lang="fr-FR" sz="1800" b="1" dirty="0" smtClean="0">
                <a:solidFill>
                  <a:srgbClr val="FF0000"/>
                </a:solidFill>
                <a:latin typeface="Magneto" panose="04030805050802020D02" pitchFamily="82" charset="0"/>
              </a:rPr>
              <a:t>PPS    Lande   2020</a:t>
            </a:r>
            <a:endParaRPr lang="fr-FR" sz="1800" b="1" dirty="0">
              <a:solidFill>
                <a:srgbClr val="FF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260080" y="6219190"/>
            <a:ext cx="2743200" cy="365125"/>
          </a:xfrm>
        </p:spPr>
        <p:txBody>
          <a:bodyPr/>
          <a:lstStyle/>
          <a:p>
            <a:fld id="{821BB239-FFAA-4154-9BD1-AA92F7D70B7B}" type="slidenum">
              <a:rPr lang="fr-FR" sz="1800" b="1" smtClean="0">
                <a:solidFill>
                  <a:srgbClr val="FF0000"/>
                </a:solidFill>
                <a:latin typeface="Magneto" panose="04030805050802020D02" pitchFamily="82" charset="0"/>
              </a:rPr>
              <a:t>5</a:t>
            </a:fld>
            <a:endParaRPr lang="fr-FR" sz="1800" b="1" dirty="0">
              <a:solidFill>
                <a:srgbClr val="FF0000"/>
              </a:solidFill>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369154" y="1114829"/>
            <a:ext cx="9401939" cy="4653960"/>
          </a:xfrm>
          <a:prstGeom prst="rect">
            <a:avLst/>
          </a:prstGeom>
          <a:effectLst>
            <a:softEdge rad="127000"/>
          </a:effectLst>
        </p:spPr>
      </p:pic>
    </p:spTree>
    <p:extLst>
      <p:ext uri="{BB962C8B-B14F-4D97-AF65-F5344CB8AC3E}">
        <p14:creationId xmlns:p14="http://schemas.microsoft.com/office/powerpoint/2010/main" val="186872216"/>
      </p:ext>
    </p:extLst>
  </p:cSld>
  <p:clrMapOvr>
    <a:masterClrMapping/>
  </p:clrMapOvr>
  <mc:AlternateContent xmlns:mc="http://schemas.openxmlformats.org/markup-compatibility/2006">
    <mc:Choice xmlns:p14="http://schemas.microsoft.com/office/powerpoint/2010/main" Requires="p14">
      <p:transition spd="slow" p14:dur="7250" advTm="16000">
        <p:wedge/>
      </p:transition>
    </mc:Choice>
    <mc:Fallback>
      <p:transition spd="slow" advTm="16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46760" y="655320"/>
            <a:ext cx="10698480" cy="5547360"/>
          </a:xfrm>
          <a:prstGeom prst="roundRect">
            <a:avLst/>
          </a:prstGeom>
          <a:noFill/>
          <a:ln w="825500" cmpd="thickThin">
            <a:gradFill flip="none" rotWithShape="1">
              <a:gsLst>
                <a:gs pos="0">
                  <a:schemeClr val="accent1">
                    <a:lumMod val="5000"/>
                    <a:lumOff val="95000"/>
                  </a:schemeClr>
                </a:gs>
                <a:gs pos="85000">
                  <a:srgbClr val="FFC000"/>
                </a:gs>
                <a:gs pos="90000">
                  <a:schemeClr val="accent1">
                    <a:lumMod val="45000"/>
                    <a:lumOff val="55000"/>
                  </a:schemeClr>
                </a:gs>
                <a:gs pos="100000">
                  <a:schemeClr val="accent4">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21080" y="6202680"/>
            <a:ext cx="2743200" cy="365125"/>
          </a:xfrm>
        </p:spPr>
        <p:txBody>
          <a:bodyPr/>
          <a:lstStyle/>
          <a:p>
            <a:fld id="{D99D23E6-F372-46BD-A763-D0DC57DD896A}" type="datetime1">
              <a:rPr lang="fr-FR" sz="1800" b="1" smtClean="0">
                <a:solidFill>
                  <a:srgbClr val="FF0000"/>
                </a:solidFill>
                <a:latin typeface="Magneto" panose="04030805050802020D02" pitchFamily="82" charset="0"/>
              </a:rPr>
              <a:t>03/11/2020</a:t>
            </a:fld>
            <a:endParaRPr lang="fr-FR" sz="1800"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202680"/>
            <a:ext cx="4114800" cy="365125"/>
          </a:xfrm>
        </p:spPr>
        <p:txBody>
          <a:bodyPr/>
          <a:lstStyle/>
          <a:p>
            <a:r>
              <a:rPr lang="fr-FR" sz="1800" b="1" dirty="0" smtClean="0">
                <a:solidFill>
                  <a:srgbClr val="FF0000"/>
                </a:solidFill>
                <a:latin typeface="Magneto" panose="04030805050802020D02" pitchFamily="82" charset="0"/>
              </a:rPr>
              <a:t>PPS    Lande   2020</a:t>
            </a:r>
            <a:endParaRPr lang="fr-FR" sz="1800" b="1" dirty="0">
              <a:solidFill>
                <a:srgbClr val="FF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260080" y="6219190"/>
            <a:ext cx="2743200" cy="365125"/>
          </a:xfrm>
        </p:spPr>
        <p:txBody>
          <a:bodyPr/>
          <a:lstStyle/>
          <a:p>
            <a:fld id="{821BB239-FFAA-4154-9BD1-AA92F7D70B7B}" type="slidenum">
              <a:rPr lang="fr-FR" sz="1800" b="1" smtClean="0">
                <a:solidFill>
                  <a:srgbClr val="FF0000"/>
                </a:solidFill>
                <a:latin typeface="Magneto" panose="04030805050802020D02" pitchFamily="82" charset="0"/>
              </a:rPr>
              <a:t>6</a:t>
            </a:fld>
            <a:endParaRPr lang="fr-FR" sz="1800" b="1" dirty="0">
              <a:solidFill>
                <a:srgbClr val="FF0000"/>
              </a:solidFill>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1857253" y="1089212"/>
            <a:ext cx="8477493" cy="4679576"/>
          </a:xfrm>
          <a:prstGeom prst="rect">
            <a:avLst/>
          </a:prstGeom>
          <a:effectLst>
            <a:softEdge rad="127000"/>
          </a:effectLst>
        </p:spPr>
      </p:pic>
    </p:spTree>
    <p:extLst>
      <p:ext uri="{BB962C8B-B14F-4D97-AF65-F5344CB8AC3E}">
        <p14:creationId xmlns:p14="http://schemas.microsoft.com/office/powerpoint/2010/main" val="2851244038"/>
      </p:ext>
    </p:extLst>
  </p:cSld>
  <p:clrMapOvr>
    <a:masterClrMapping/>
  </p:clrMapOvr>
  <mc:AlternateContent xmlns:mc="http://schemas.openxmlformats.org/markup-compatibility/2006">
    <mc:Choice xmlns:p14="http://schemas.microsoft.com/office/powerpoint/2010/main" Requires="p14">
      <p:transition spd="slow" p14:dur="7250" advTm="16000">
        <p:wedge/>
      </p:transition>
    </mc:Choice>
    <mc:Fallback>
      <p:transition spd="slow" advTm="16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46760" y="655320"/>
            <a:ext cx="10698480" cy="5547360"/>
          </a:xfrm>
          <a:prstGeom prst="roundRect">
            <a:avLst/>
          </a:prstGeom>
          <a:noFill/>
          <a:ln w="825500" cmpd="thickThin">
            <a:gradFill flip="none" rotWithShape="1">
              <a:gsLst>
                <a:gs pos="0">
                  <a:schemeClr val="accent1">
                    <a:lumMod val="5000"/>
                    <a:lumOff val="95000"/>
                  </a:schemeClr>
                </a:gs>
                <a:gs pos="85000">
                  <a:srgbClr val="FFC000"/>
                </a:gs>
                <a:gs pos="90000">
                  <a:schemeClr val="accent1">
                    <a:lumMod val="45000"/>
                    <a:lumOff val="55000"/>
                  </a:schemeClr>
                </a:gs>
                <a:gs pos="100000">
                  <a:schemeClr val="accent4">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21080" y="6202680"/>
            <a:ext cx="2743200" cy="365125"/>
          </a:xfrm>
        </p:spPr>
        <p:txBody>
          <a:bodyPr/>
          <a:lstStyle/>
          <a:p>
            <a:fld id="{D99D23E6-F372-46BD-A763-D0DC57DD896A}" type="datetime1">
              <a:rPr lang="fr-FR" sz="1800" b="1" smtClean="0">
                <a:solidFill>
                  <a:srgbClr val="FF0000"/>
                </a:solidFill>
                <a:latin typeface="Magneto" panose="04030805050802020D02" pitchFamily="82" charset="0"/>
              </a:rPr>
              <a:t>03/11/2020</a:t>
            </a:fld>
            <a:endParaRPr lang="fr-FR" sz="1800"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202680"/>
            <a:ext cx="4114800" cy="365125"/>
          </a:xfrm>
        </p:spPr>
        <p:txBody>
          <a:bodyPr/>
          <a:lstStyle/>
          <a:p>
            <a:r>
              <a:rPr lang="fr-FR" sz="1800" b="1" dirty="0" smtClean="0">
                <a:solidFill>
                  <a:srgbClr val="FF0000"/>
                </a:solidFill>
                <a:latin typeface="Magneto" panose="04030805050802020D02" pitchFamily="82" charset="0"/>
              </a:rPr>
              <a:t>PPS    Lande   2020</a:t>
            </a:r>
            <a:endParaRPr lang="fr-FR" sz="1800" b="1" dirty="0">
              <a:solidFill>
                <a:srgbClr val="FF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260080" y="6219190"/>
            <a:ext cx="2743200" cy="365125"/>
          </a:xfrm>
        </p:spPr>
        <p:txBody>
          <a:bodyPr/>
          <a:lstStyle/>
          <a:p>
            <a:fld id="{821BB239-FFAA-4154-9BD1-AA92F7D70B7B}" type="slidenum">
              <a:rPr lang="fr-FR" sz="1800" b="1" smtClean="0">
                <a:solidFill>
                  <a:srgbClr val="FF0000"/>
                </a:solidFill>
                <a:latin typeface="Magneto" panose="04030805050802020D02" pitchFamily="82" charset="0"/>
              </a:rPr>
              <a:t>7</a:t>
            </a:fld>
            <a:endParaRPr lang="fr-FR" sz="1800" b="1" dirty="0">
              <a:solidFill>
                <a:srgbClr val="FF0000"/>
              </a:solidFill>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2595281" y="1101165"/>
            <a:ext cx="6992471" cy="4661647"/>
          </a:xfrm>
          <a:prstGeom prst="rect">
            <a:avLst/>
          </a:prstGeom>
          <a:effectLst>
            <a:softEdge rad="127000"/>
          </a:effectLst>
        </p:spPr>
      </p:pic>
    </p:spTree>
    <p:extLst>
      <p:ext uri="{BB962C8B-B14F-4D97-AF65-F5344CB8AC3E}">
        <p14:creationId xmlns:p14="http://schemas.microsoft.com/office/powerpoint/2010/main" val="1952040693"/>
      </p:ext>
    </p:extLst>
  </p:cSld>
  <p:clrMapOvr>
    <a:masterClrMapping/>
  </p:clrMapOvr>
  <mc:AlternateContent xmlns:mc="http://schemas.openxmlformats.org/markup-compatibility/2006">
    <mc:Choice xmlns:p14="http://schemas.microsoft.com/office/powerpoint/2010/main" Requires="p14">
      <p:transition spd="slow" p14:dur="7250" advTm="16000">
        <p:wedge/>
      </p:transition>
    </mc:Choice>
    <mc:Fallback>
      <p:transition spd="slow" advTm="16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46760" y="655320"/>
            <a:ext cx="10698480" cy="5547360"/>
          </a:xfrm>
          <a:prstGeom prst="roundRect">
            <a:avLst/>
          </a:prstGeom>
          <a:noFill/>
          <a:ln w="825500" cmpd="thickThin">
            <a:gradFill flip="none" rotWithShape="1">
              <a:gsLst>
                <a:gs pos="0">
                  <a:schemeClr val="accent1">
                    <a:lumMod val="5000"/>
                    <a:lumOff val="95000"/>
                  </a:schemeClr>
                </a:gs>
                <a:gs pos="85000">
                  <a:srgbClr val="FFC000"/>
                </a:gs>
                <a:gs pos="90000">
                  <a:schemeClr val="accent1">
                    <a:lumMod val="45000"/>
                    <a:lumOff val="55000"/>
                  </a:schemeClr>
                </a:gs>
                <a:gs pos="100000">
                  <a:schemeClr val="accent4">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21080" y="6202680"/>
            <a:ext cx="2743200" cy="365125"/>
          </a:xfrm>
        </p:spPr>
        <p:txBody>
          <a:bodyPr/>
          <a:lstStyle/>
          <a:p>
            <a:fld id="{D99D23E6-F372-46BD-A763-D0DC57DD896A}" type="datetime1">
              <a:rPr lang="fr-FR" sz="1800" b="1" smtClean="0">
                <a:solidFill>
                  <a:srgbClr val="FF0000"/>
                </a:solidFill>
                <a:latin typeface="Magneto" panose="04030805050802020D02" pitchFamily="82" charset="0"/>
              </a:rPr>
              <a:t>03/11/2020</a:t>
            </a:fld>
            <a:endParaRPr lang="fr-FR" sz="1800"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202680"/>
            <a:ext cx="4114800" cy="365125"/>
          </a:xfrm>
        </p:spPr>
        <p:txBody>
          <a:bodyPr/>
          <a:lstStyle/>
          <a:p>
            <a:r>
              <a:rPr lang="fr-FR" sz="1800" b="1" dirty="0" smtClean="0">
                <a:solidFill>
                  <a:srgbClr val="FF0000"/>
                </a:solidFill>
                <a:latin typeface="Magneto" panose="04030805050802020D02" pitchFamily="82" charset="0"/>
              </a:rPr>
              <a:t>PPS    Lande   2020</a:t>
            </a:r>
            <a:endParaRPr lang="fr-FR" sz="1800" b="1" dirty="0">
              <a:solidFill>
                <a:srgbClr val="FF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260080" y="6219190"/>
            <a:ext cx="2743200" cy="365125"/>
          </a:xfrm>
        </p:spPr>
        <p:txBody>
          <a:bodyPr/>
          <a:lstStyle/>
          <a:p>
            <a:fld id="{821BB239-FFAA-4154-9BD1-AA92F7D70B7B}" type="slidenum">
              <a:rPr lang="fr-FR" sz="1800" b="1" smtClean="0">
                <a:solidFill>
                  <a:srgbClr val="FF0000"/>
                </a:solidFill>
                <a:latin typeface="Magneto" panose="04030805050802020D02" pitchFamily="82" charset="0"/>
              </a:rPr>
              <a:t>8</a:t>
            </a:fld>
            <a:endParaRPr lang="fr-FR" sz="1800" b="1" dirty="0">
              <a:solidFill>
                <a:srgbClr val="FF0000"/>
              </a:solidFill>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1559859" y="1086491"/>
            <a:ext cx="9090212" cy="4675796"/>
          </a:xfrm>
          <a:prstGeom prst="rect">
            <a:avLst/>
          </a:prstGeom>
          <a:effectLst>
            <a:softEdge rad="127000"/>
          </a:effectLst>
        </p:spPr>
      </p:pic>
    </p:spTree>
    <p:extLst>
      <p:ext uri="{BB962C8B-B14F-4D97-AF65-F5344CB8AC3E}">
        <p14:creationId xmlns:p14="http://schemas.microsoft.com/office/powerpoint/2010/main" val="3647523185"/>
      </p:ext>
    </p:extLst>
  </p:cSld>
  <p:clrMapOvr>
    <a:masterClrMapping/>
  </p:clrMapOvr>
  <mc:AlternateContent xmlns:mc="http://schemas.openxmlformats.org/markup-compatibility/2006">
    <mc:Choice xmlns:p14="http://schemas.microsoft.com/office/powerpoint/2010/main" Requires="p14">
      <p:transition spd="slow" p14:dur="7250" advTm="16000">
        <p:wedge/>
      </p:transition>
    </mc:Choice>
    <mc:Fallback>
      <p:transition spd="slow" advTm="16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46760" y="655320"/>
            <a:ext cx="10698480" cy="5547360"/>
          </a:xfrm>
          <a:prstGeom prst="roundRect">
            <a:avLst/>
          </a:prstGeom>
          <a:noFill/>
          <a:ln w="825500" cmpd="thickThin">
            <a:gradFill flip="none" rotWithShape="1">
              <a:gsLst>
                <a:gs pos="0">
                  <a:schemeClr val="accent1">
                    <a:lumMod val="5000"/>
                    <a:lumOff val="95000"/>
                  </a:schemeClr>
                </a:gs>
                <a:gs pos="85000">
                  <a:srgbClr val="FFC000"/>
                </a:gs>
                <a:gs pos="90000">
                  <a:schemeClr val="accent1">
                    <a:lumMod val="45000"/>
                    <a:lumOff val="55000"/>
                  </a:schemeClr>
                </a:gs>
                <a:gs pos="100000">
                  <a:schemeClr val="accent4">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21080" y="6202680"/>
            <a:ext cx="2743200" cy="365125"/>
          </a:xfrm>
        </p:spPr>
        <p:txBody>
          <a:bodyPr/>
          <a:lstStyle/>
          <a:p>
            <a:fld id="{D99D23E6-F372-46BD-A763-D0DC57DD896A}" type="datetime1">
              <a:rPr lang="fr-FR" sz="1800" b="1" smtClean="0">
                <a:solidFill>
                  <a:srgbClr val="FF0000"/>
                </a:solidFill>
                <a:latin typeface="Magneto" panose="04030805050802020D02" pitchFamily="82" charset="0"/>
              </a:rPr>
              <a:t>03/11/2020</a:t>
            </a:fld>
            <a:endParaRPr lang="fr-FR" sz="1800"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202680"/>
            <a:ext cx="4114800" cy="365125"/>
          </a:xfrm>
        </p:spPr>
        <p:txBody>
          <a:bodyPr/>
          <a:lstStyle/>
          <a:p>
            <a:r>
              <a:rPr lang="fr-FR" sz="1800" b="1" dirty="0" smtClean="0">
                <a:solidFill>
                  <a:srgbClr val="FF0000"/>
                </a:solidFill>
                <a:latin typeface="Magneto" panose="04030805050802020D02" pitchFamily="82" charset="0"/>
              </a:rPr>
              <a:t>PPS    Lande   2020</a:t>
            </a:r>
            <a:endParaRPr lang="fr-FR" sz="1800" b="1" dirty="0">
              <a:solidFill>
                <a:srgbClr val="FF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260080" y="6219190"/>
            <a:ext cx="2743200" cy="365125"/>
          </a:xfrm>
        </p:spPr>
        <p:txBody>
          <a:bodyPr/>
          <a:lstStyle/>
          <a:p>
            <a:fld id="{821BB239-FFAA-4154-9BD1-AA92F7D70B7B}" type="slidenum">
              <a:rPr lang="fr-FR" sz="1800" b="1" smtClean="0">
                <a:solidFill>
                  <a:srgbClr val="FF0000"/>
                </a:solidFill>
                <a:latin typeface="Magneto" panose="04030805050802020D02" pitchFamily="82" charset="0"/>
              </a:rPr>
              <a:t>9</a:t>
            </a:fld>
            <a:endParaRPr lang="fr-FR" sz="1800" b="1" dirty="0">
              <a:solidFill>
                <a:srgbClr val="FF0000"/>
              </a:solidFill>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2568388" y="1087949"/>
            <a:ext cx="7073582" cy="4694286"/>
          </a:xfrm>
          <a:prstGeom prst="rect">
            <a:avLst/>
          </a:prstGeom>
          <a:effectLst>
            <a:softEdge rad="127000"/>
          </a:effectLst>
        </p:spPr>
      </p:pic>
    </p:spTree>
    <p:extLst>
      <p:ext uri="{BB962C8B-B14F-4D97-AF65-F5344CB8AC3E}">
        <p14:creationId xmlns:p14="http://schemas.microsoft.com/office/powerpoint/2010/main" val="1324185587"/>
      </p:ext>
    </p:extLst>
  </p:cSld>
  <p:clrMapOvr>
    <a:masterClrMapping/>
  </p:clrMapOvr>
  <mc:AlternateContent xmlns:mc="http://schemas.openxmlformats.org/markup-compatibility/2006">
    <mc:Choice xmlns:p14="http://schemas.microsoft.com/office/powerpoint/2010/main" Requires="p14">
      <p:transition spd="slow" p14:dur="7250" advTm="16000">
        <p:wedge/>
      </p:transition>
    </mc:Choice>
    <mc:Fallback>
      <p:transition spd="slow" advTm="16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46760" y="655320"/>
            <a:ext cx="10698480" cy="5547360"/>
          </a:xfrm>
          <a:prstGeom prst="roundRect">
            <a:avLst/>
          </a:prstGeom>
          <a:noFill/>
          <a:ln w="825500" cmpd="thickThin">
            <a:gradFill flip="none" rotWithShape="1">
              <a:gsLst>
                <a:gs pos="0">
                  <a:schemeClr val="accent1">
                    <a:lumMod val="5000"/>
                    <a:lumOff val="95000"/>
                  </a:schemeClr>
                </a:gs>
                <a:gs pos="85000">
                  <a:srgbClr val="FFC000"/>
                </a:gs>
                <a:gs pos="90000">
                  <a:schemeClr val="accent1">
                    <a:lumMod val="45000"/>
                    <a:lumOff val="55000"/>
                  </a:schemeClr>
                </a:gs>
                <a:gs pos="100000">
                  <a:schemeClr val="accent4">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21080" y="6202680"/>
            <a:ext cx="2743200" cy="365125"/>
          </a:xfrm>
        </p:spPr>
        <p:txBody>
          <a:bodyPr/>
          <a:lstStyle/>
          <a:p>
            <a:fld id="{D99D23E6-F372-46BD-A763-D0DC57DD896A}" type="datetime1">
              <a:rPr lang="fr-FR" sz="1800" b="1" smtClean="0">
                <a:solidFill>
                  <a:srgbClr val="FF0000"/>
                </a:solidFill>
                <a:latin typeface="Magneto" panose="04030805050802020D02" pitchFamily="82" charset="0"/>
              </a:rPr>
              <a:t>03/11/2020</a:t>
            </a:fld>
            <a:endParaRPr lang="fr-FR" sz="1800"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202680"/>
            <a:ext cx="4114800" cy="365125"/>
          </a:xfrm>
        </p:spPr>
        <p:txBody>
          <a:bodyPr/>
          <a:lstStyle/>
          <a:p>
            <a:r>
              <a:rPr lang="fr-FR" sz="1800" b="1" dirty="0" smtClean="0">
                <a:solidFill>
                  <a:srgbClr val="FF0000"/>
                </a:solidFill>
                <a:latin typeface="Magneto" panose="04030805050802020D02" pitchFamily="82" charset="0"/>
              </a:rPr>
              <a:t>PPS    Lande   2020</a:t>
            </a:r>
            <a:endParaRPr lang="fr-FR" sz="1800" b="1" dirty="0">
              <a:solidFill>
                <a:srgbClr val="FF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260080" y="6219190"/>
            <a:ext cx="2743200" cy="365125"/>
          </a:xfrm>
        </p:spPr>
        <p:txBody>
          <a:bodyPr/>
          <a:lstStyle/>
          <a:p>
            <a:fld id="{821BB239-FFAA-4154-9BD1-AA92F7D70B7B}" type="slidenum">
              <a:rPr lang="fr-FR" sz="1800" b="1" smtClean="0">
                <a:solidFill>
                  <a:srgbClr val="FF0000"/>
                </a:solidFill>
                <a:latin typeface="Magneto" panose="04030805050802020D02" pitchFamily="82" charset="0"/>
              </a:rPr>
              <a:t>10</a:t>
            </a:fld>
            <a:endParaRPr lang="fr-FR" sz="1800" b="1" dirty="0">
              <a:solidFill>
                <a:srgbClr val="FF0000"/>
              </a:solidFill>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2944906" y="1068544"/>
            <a:ext cx="6274597" cy="4700244"/>
          </a:xfrm>
          <a:prstGeom prst="rect">
            <a:avLst/>
          </a:prstGeom>
          <a:effectLst>
            <a:softEdge rad="127000"/>
          </a:effectLst>
        </p:spPr>
      </p:pic>
    </p:spTree>
    <p:extLst>
      <p:ext uri="{BB962C8B-B14F-4D97-AF65-F5344CB8AC3E}">
        <p14:creationId xmlns:p14="http://schemas.microsoft.com/office/powerpoint/2010/main" val="1245315240"/>
      </p:ext>
    </p:extLst>
  </p:cSld>
  <p:clrMapOvr>
    <a:masterClrMapping/>
  </p:clrMapOvr>
  <mc:AlternateContent xmlns:mc="http://schemas.openxmlformats.org/markup-compatibility/2006">
    <mc:Choice xmlns:p14="http://schemas.microsoft.com/office/powerpoint/2010/main" Requires="p14">
      <p:transition spd="slow" p14:dur="7250" advTm="16000">
        <p:wedge/>
      </p:transition>
    </mc:Choice>
    <mc:Fallback>
      <p:transition spd="slow" advTm="16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46760" y="655320"/>
            <a:ext cx="10698480" cy="5547360"/>
          </a:xfrm>
          <a:prstGeom prst="roundRect">
            <a:avLst/>
          </a:prstGeom>
          <a:noFill/>
          <a:ln w="825500" cmpd="thickThin">
            <a:gradFill flip="none" rotWithShape="1">
              <a:gsLst>
                <a:gs pos="0">
                  <a:schemeClr val="accent1">
                    <a:lumMod val="5000"/>
                    <a:lumOff val="95000"/>
                  </a:schemeClr>
                </a:gs>
                <a:gs pos="85000">
                  <a:srgbClr val="FFC000"/>
                </a:gs>
                <a:gs pos="90000">
                  <a:schemeClr val="accent1">
                    <a:lumMod val="45000"/>
                    <a:lumOff val="55000"/>
                  </a:schemeClr>
                </a:gs>
                <a:gs pos="100000">
                  <a:schemeClr val="accent4">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21080" y="6202680"/>
            <a:ext cx="2743200" cy="365125"/>
          </a:xfrm>
        </p:spPr>
        <p:txBody>
          <a:bodyPr/>
          <a:lstStyle/>
          <a:p>
            <a:fld id="{D99D23E6-F372-46BD-A763-D0DC57DD896A}" type="datetime1">
              <a:rPr lang="fr-FR" sz="1800" b="1" smtClean="0">
                <a:solidFill>
                  <a:srgbClr val="FF0000"/>
                </a:solidFill>
                <a:latin typeface="Magneto" panose="04030805050802020D02" pitchFamily="82" charset="0"/>
              </a:rPr>
              <a:t>03/11/2020</a:t>
            </a:fld>
            <a:endParaRPr lang="fr-FR" sz="1800"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202680"/>
            <a:ext cx="4114800" cy="365125"/>
          </a:xfrm>
        </p:spPr>
        <p:txBody>
          <a:bodyPr/>
          <a:lstStyle/>
          <a:p>
            <a:r>
              <a:rPr lang="fr-FR" sz="1800" b="1" dirty="0" smtClean="0">
                <a:solidFill>
                  <a:srgbClr val="FF0000"/>
                </a:solidFill>
                <a:latin typeface="Magneto" panose="04030805050802020D02" pitchFamily="82" charset="0"/>
              </a:rPr>
              <a:t>PPS    Lande   2020</a:t>
            </a:r>
            <a:endParaRPr lang="fr-FR" sz="1800" b="1" dirty="0">
              <a:solidFill>
                <a:srgbClr val="FF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260080" y="6219190"/>
            <a:ext cx="2743200" cy="365125"/>
          </a:xfrm>
        </p:spPr>
        <p:txBody>
          <a:bodyPr/>
          <a:lstStyle/>
          <a:p>
            <a:fld id="{821BB239-FFAA-4154-9BD1-AA92F7D70B7B}" type="slidenum">
              <a:rPr lang="fr-FR" sz="1800" b="1" smtClean="0">
                <a:solidFill>
                  <a:srgbClr val="FF0000"/>
                </a:solidFill>
                <a:latin typeface="Magneto" panose="04030805050802020D02" pitchFamily="82" charset="0"/>
              </a:rPr>
              <a:t>11</a:t>
            </a:fld>
            <a:endParaRPr lang="fr-FR" sz="1800" b="1" dirty="0">
              <a:solidFill>
                <a:srgbClr val="FF0000"/>
              </a:solidFill>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4085664" y="1070435"/>
            <a:ext cx="4020671" cy="4717129"/>
          </a:xfrm>
          <a:prstGeom prst="rect">
            <a:avLst/>
          </a:prstGeom>
          <a:effectLst>
            <a:softEdge rad="127000"/>
          </a:effectLst>
        </p:spPr>
      </p:pic>
    </p:spTree>
    <p:extLst>
      <p:ext uri="{BB962C8B-B14F-4D97-AF65-F5344CB8AC3E}">
        <p14:creationId xmlns:p14="http://schemas.microsoft.com/office/powerpoint/2010/main" val="545795719"/>
      </p:ext>
    </p:extLst>
  </p:cSld>
  <p:clrMapOvr>
    <a:masterClrMapping/>
  </p:clrMapOvr>
  <mc:AlternateContent xmlns:mc="http://schemas.openxmlformats.org/markup-compatibility/2006">
    <mc:Choice xmlns:p14="http://schemas.microsoft.com/office/powerpoint/2010/main" Requires="p14">
      <p:transition spd="slow" p14:dur="7250" advTm="16000">
        <p:wedge/>
      </p:transition>
    </mc:Choice>
    <mc:Fallback>
      <p:transition spd="slow" advTm="16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46760" y="655320"/>
            <a:ext cx="10698480" cy="5547360"/>
          </a:xfrm>
          <a:prstGeom prst="roundRect">
            <a:avLst/>
          </a:prstGeom>
          <a:noFill/>
          <a:ln w="825500" cmpd="thickThin">
            <a:gradFill flip="none" rotWithShape="1">
              <a:gsLst>
                <a:gs pos="0">
                  <a:schemeClr val="accent1">
                    <a:lumMod val="5000"/>
                    <a:lumOff val="95000"/>
                  </a:schemeClr>
                </a:gs>
                <a:gs pos="85000">
                  <a:srgbClr val="FFC000"/>
                </a:gs>
                <a:gs pos="90000">
                  <a:schemeClr val="accent1">
                    <a:lumMod val="45000"/>
                    <a:lumOff val="55000"/>
                  </a:schemeClr>
                </a:gs>
                <a:gs pos="100000">
                  <a:schemeClr val="accent4">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21080" y="6202680"/>
            <a:ext cx="2743200" cy="365125"/>
          </a:xfrm>
        </p:spPr>
        <p:txBody>
          <a:bodyPr/>
          <a:lstStyle/>
          <a:p>
            <a:fld id="{D99D23E6-F372-46BD-A763-D0DC57DD896A}" type="datetime1">
              <a:rPr lang="fr-FR" sz="1800" b="1" smtClean="0">
                <a:solidFill>
                  <a:srgbClr val="FF0000"/>
                </a:solidFill>
                <a:latin typeface="Magneto" panose="04030805050802020D02" pitchFamily="82" charset="0"/>
              </a:rPr>
              <a:t>03/11/2020</a:t>
            </a:fld>
            <a:endParaRPr lang="fr-FR" sz="1800"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202680"/>
            <a:ext cx="4114800" cy="365125"/>
          </a:xfrm>
        </p:spPr>
        <p:txBody>
          <a:bodyPr/>
          <a:lstStyle/>
          <a:p>
            <a:r>
              <a:rPr lang="fr-FR" sz="1800" b="1" dirty="0" smtClean="0">
                <a:solidFill>
                  <a:srgbClr val="FF0000"/>
                </a:solidFill>
                <a:latin typeface="Magneto" panose="04030805050802020D02" pitchFamily="82" charset="0"/>
              </a:rPr>
              <a:t>PPS    Lande   2020</a:t>
            </a:r>
            <a:endParaRPr lang="fr-FR" sz="1800" b="1" dirty="0">
              <a:solidFill>
                <a:srgbClr val="FF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260080" y="6219190"/>
            <a:ext cx="2743200" cy="365125"/>
          </a:xfrm>
        </p:spPr>
        <p:txBody>
          <a:bodyPr/>
          <a:lstStyle/>
          <a:p>
            <a:fld id="{821BB239-FFAA-4154-9BD1-AA92F7D70B7B}" type="slidenum">
              <a:rPr lang="fr-FR" sz="1800" b="1" smtClean="0">
                <a:solidFill>
                  <a:srgbClr val="FF0000"/>
                </a:solidFill>
                <a:latin typeface="Magneto" panose="04030805050802020D02" pitchFamily="82" charset="0"/>
              </a:rPr>
              <a:t>12</a:t>
            </a:fld>
            <a:endParaRPr lang="fr-FR" sz="1800" b="1" dirty="0">
              <a:solidFill>
                <a:srgbClr val="FF0000"/>
              </a:solidFill>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581836" y="1087064"/>
            <a:ext cx="7032812" cy="4680887"/>
          </a:xfrm>
          <a:prstGeom prst="rect">
            <a:avLst/>
          </a:prstGeom>
          <a:effectLst>
            <a:softEdge rad="127000"/>
          </a:effectLst>
        </p:spPr>
      </p:pic>
    </p:spTree>
    <p:extLst>
      <p:ext uri="{BB962C8B-B14F-4D97-AF65-F5344CB8AC3E}">
        <p14:creationId xmlns:p14="http://schemas.microsoft.com/office/powerpoint/2010/main" val="3867682920"/>
      </p:ext>
    </p:extLst>
  </p:cSld>
  <p:clrMapOvr>
    <a:masterClrMapping/>
  </p:clrMapOvr>
  <mc:AlternateContent xmlns:mc="http://schemas.openxmlformats.org/markup-compatibility/2006">
    <mc:Choice xmlns:p14="http://schemas.microsoft.com/office/powerpoint/2010/main" Requires="p14">
      <p:transition spd="slow" p14:dur="7250" advTm="16000">
        <p:wedge/>
      </p:transition>
    </mc:Choice>
    <mc:Fallback>
      <p:transition spd="slow" advTm="16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46760" y="655320"/>
            <a:ext cx="10698480" cy="5547360"/>
          </a:xfrm>
          <a:prstGeom prst="roundRect">
            <a:avLst/>
          </a:prstGeom>
          <a:noFill/>
          <a:ln w="825500" cmpd="thickThin">
            <a:gradFill flip="none" rotWithShape="1">
              <a:gsLst>
                <a:gs pos="0">
                  <a:schemeClr val="accent1">
                    <a:lumMod val="5000"/>
                    <a:lumOff val="95000"/>
                  </a:schemeClr>
                </a:gs>
                <a:gs pos="85000">
                  <a:srgbClr val="FFC000"/>
                </a:gs>
                <a:gs pos="90000">
                  <a:schemeClr val="accent1">
                    <a:lumMod val="45000"/>
                    <a:lumOff val="55000"/>
                  </a:schemeClr>
                </a:gs>
                <a:gs pos="100000">
                  <a:schemeClr val="accent4">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21080" y="6202680"/>
            <a:ext cx="2743200" cy="365125"/>
          </a:xfrm>
        </p:spPr>
        <p:txBody>
          <a:bodyPr/>
          <a:lstStyle/>
          <a:p>
            <a:fld id="{D99D23E6-F372-46BD-A763-D0DC57DD896A}" type="datetime1">
              <a:rPr lang="fr-FR" sz="1800" b="1" smtClean="0">
                <a:solidFill>
                  <a:srgbClr val="FF0000"/>
                </a:solidFill>
                <a:latin typeface="Magneto" panose="04030805050802020D02" pitchFamily="82" charset="0"/>
              </a:rPr>
              <a:t>03/11/2020</a:t>
            </a:fld>
            <a:endParaRPr lang="fr-FR" sz="1800"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202680"/>
            <a:ext cx="4114800" cy="365125"/>
          </a:xfrm>
        </p:spPr>
        <p:txBody>
          <a:bodyPr/>
          <a:lstStyle/>
          <a:p>
            <a:r>
              <a:rPr lang="fr-FR" sz="1800" b="1" dirty="0" smtClean="0">
                <a:solidFill>
                  <a:srgbClr val="FF0000"/>
                </a:solidFill>
                <a:latin typeface="Magneto" panose="04030805050802020D02" pitchFamily="82" charset="0"/>
              </a:rPr>
              <a:t>PPS    Lande   2020</a:t>
            </a:r>
            <a:endParaRPr lang="fr-FR" sz="1800" b="1" dirty="0">
              <a:solidFill>
                <a:srgbClr val="FF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260080" y="6219190"/>
            <a:ext cx="2743200" cy="365125"/>
          </a:xfrm>
        </p:spPr>
        <p:txBody>
          <a:bodyPr/>
          <a:lstStyle/>
          <a:p>
            <a:fld id="{821BB239-FFAA-4154-9BD1-AA92F7D70B7B}" type="slidenum">
              <a:rPr lang="fr-FR" sz="1800" b="1" smtClean="0">
                <a:solidFill>
                  <a:srgbClr val="FF0000"/>
                </a:solidFill>
                <a:latin typeface="Magneto" panose="04030805050802020D02" pitchFamily="82" charset="0"/>
              </a:rPr>
              <a:t>13</a:t>
            </a:fld>
            <a:endParaRPr lang="fr-FR" sz="1800" b="1" dirty="0">
              <a:solidFill>
                <a:srgbClr val="FF0000"/>
              </a:solidFill>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2568387" y="1079155"/>
            <a:ext cx="7080501" cy="4716527"/>
          </a:xfrm>
          <a:prstGeom prst="rect">
            <a:avLst/>
          </a:prstGeom>
          <a:effectLst>
            <a:softEdge rad="127000"/>
          </a:effectLst>
        </p:spPr>
      </p:pic>
    </p:spTree>
    <p:extLst>
      <p:ext uri="{BB962C8B-B14F-4D97-AF65-F5344CB8AC3E}">
        <p14:creationId xmlns:p14="http://schemas.microsoft.com/office/powerpoint/2010/main" val="856532659"/>
      </p:ext>
    </p:extLst>
  </p:cSld>
  <p:clrMapOvr>
    <a:masterClrMapping/>
  </p:clrMapOvr>
  <mc:AlternateContent xmlns:mc="http://schemas.openxmlformats.org/markup-compatibility/2006">
    <mc:Choice xmlns:p14="http://schemas.microsoft.com/office/powerpoint/2010/main" Requires="p14">
      <p:transition spd="slow" p14:dur="7250" advTm="16000">
        <p:wedge/>
      </p:transition>
    </mc:Choice>
    <mc:Fallback>
      <p:transition spd="slow" advTm="16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46760" y="655320"/>
            <a:ext cx="10698480" cy="5547360"/>
          </a:xfrm>
          <a:prstGeom prst="roundRect">
            <a:avLst/>
          </a:prstGeom>
          <a:noFill/>
          <a:ln w="825500" cmpd="thickThin">
            <a:gradFill flip="none" rotWithShape="1">
              <a:gsLst>
                <a:gs pos="0">
                  <a:schemeClr val="accent1">
                    <a:lumMod val="5000"/>
                    <a:lumOff val="95000"/>
                  </a:schemeClr>
                </a:gs>
                <a:gs pos="85000">
                  <a:srgbClr val="FFC000"/>
                </a:gs>
                <a:gs pos="90000">
                  <a:schemeClr val="accent1">
                    <a:lumMod val="45000"/>
                    <a:lumOff val="55000"/>
                  </a:schemeClr>
                </a:gs>
                <a:gs pos="100000">
                  <a:schemeClr val="accent4">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21080" y="6202680"/>
            <a:ext cx="2743200" cy="365125"/>
          </a:xfrm>
        </p:spPr>
        <p:txBody>
          <a:bodyPr/>
          <a:lstStyle/>
          <a:p>
            <a:fld id="{D99D23E6-F372-46BD-A763-D0DC57DD896A}" type="datetime1">
              <a:rPr lang="fr-FR" sz="1800" b="1" smtClean="0">
                <a:solidFill>
                  <a:srgbClr val="FF0000"/>
                </a:solidFill>
                <a:latin typeface="Magneto" panose="04030805050802020D02" pitchFamily="82" charset="0"/>
              </a:rPr>
              <a:t>03/11/2020</a:t>
            </a:fld>
            <a:endParaRPr lang="fr-FR" sz="1800"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202680"/>
            <a:ext cx="4114800" cy="365125"/>
          </a:xfrm>
        </p:spPr>
        <p:txBody>
          <a:bodyPr/>
          <a:lstStyle/>
          <a:p>
            <a:r>
              <a:rPr lang="fr-FR" sz="1800" b="1" dirty="0" smtClean="0">
                <a:solidFill>
                  <a:srgbClr val="FF0000"/>
                </a:solidFill>
                <a:latin typeface="Magneto" panose="04030805050802020D02" pitchFamily="82" charset="0"/>
              </a:rPr>
              <a:t>PPS    Lande   2020</a:t>
            </a:r>
            <a:endParaRPr lang="fr-FR" sz="1800" b="1" dirty="0">
              <a:solidFill>
                <a:srgbClr val="FF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260080" y="6219190"/>
            <a:ext cx="2743200" cy="365125"/>
          </a:xfrm>
        </p:spPr>
        <p:txBody>
          <a:bodyPr/>
          <a:lstStyle/>
          <a:p>
            <a:fld id="{821BB239-FFAA-4154-9BD1-AA92F7D70B7B}" type="slidenum">
              <a:rPr lang="fr-FR" sz="1800" b="1" smtClean="0">
                <a:solidFill>
                  <a:srgbClr val="FF0000"/>
                </a:solidFill>
                <a:latin typeface="Magneto" panose="04030805050802020D02" pitchFamily="82" charset="0"/>
              </a:rPr>
              <a:t>14</a:t>
            </a:fld>
            <a:endParaRPr lang="fr-FR" sz="1800" b="1" dirty="0">
              <a:solidFill>
                <a:srgbClr val="FF0000"/>
              </a:solidFill>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933434" y="1077268"/>
            <a:ext cx="8325131" cy="4703464"/>
          </a:xfrm>
          <a:prstGeom prst="rect">
            <a:avLst/>
          </a:prstGeom>
          <a:effectLst>
            <a:softEdge rad="127000"/>
          </a:effectLst>
        </p:spPr>
      </p:pic>
    </p:spTree>
    <p:extLst>
      <p:ext uri="{BB962C8B-B14F-4D97-AF65-F5344CB8AC3E}">
        <p14:creationId xmlns:p14="http://schemas.microsoft.com/office/powerpoint/2010/main" val="3588821356"/>
      </p:ext>
    </p:extLst>
  </p:cSld>
  <p:clrMapOvr>
    <a:masterClrMapping/>
  </p:clrMapOvr>
  <mc:AlternateContent xmlns:mc="http://schemas.openxmlformats.org/markup-compatibility/2006">
    <mc:Choice xmlns:p14="http://schemas.microsoft.com/office/powerpoint/2010/main" Requires="p14">
      <p:transition spd="slow" p14:dur="7250" advTm="16000">
        <p:wedge/>
      </p:transition>
    </mc:Choice>
    <mc:Fallback>
      <p:transition spd="slow" advTm="16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46760" y="655320"/>
            <a:ext cx="10698480" cy="5547360"/>
          </a:xfrm>
          <a:prstGeom prst="roundRect">
            <a:avLst/>
          </a:prstGeom>
          <a:noFill/>
          <a:ln w="825500" cmpd="thickThin">
            <a:gradFill flip="none" rotWithShape="1">
              <a:gsLst>
                <a:gs pos="0">
                  <a:schemeClr val="accent1">
                    <a:lumMod val="5000"/>
                    <a:lumOff val="95000"/>
                  </a:schemeClr>
                </a:gs>
                <a:gs pos="85000">
                  <a:srgbClr val="FFC000"/>
                </a:gs>
                <a:gs pos="90000">
                  <a:schemeClr val="accent1">
                    <a:lumMod val="45000"/>
                    <a:lumOff val="55000"/>
                  </a:schemeClr>
                </a:gs>
                <a:gs pos="100000">
                  <a:schemeClr val="accent4">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21080" y="6202680"/>
            <a:ext cx="2743200" cy="365125"/>
          </a:xfrm>
        </p:spPr>
        <p:txBody>
          <a:bodyPr/>
          <a:lstStyle/>
          <a:p>
            <a:fld id="{D99D23E6-F372-46BD-A763-D0DC57DD896A}" type="datetime1">
              <a:rPr lang="fr-FR" sz="1800" b="1" smtClean="0">
                <a:solidFill>
                  <a:srgbClr val="FF0000"/>
                </a:solidFill>
                <a:latin typeface="Magneto" panose="04030805050802020D02" pitchFamily="82" charset="0"/>
              </a:rPr>
              <a:t>03/11/2020</a:t>
            </a:fld>
            <a:endParaRPr lang="fr-FR" sz="1800"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202680"/>
            <a:ext cx="4114800" cy="365125"/>
          </a:xfrm>
        </p:spPr>
        <p:txBody>
          <a:bodyPr/>
          <a:lstStyle/>
          <a:p>
            <a:r>
              <a:rPr lang="fr-FR" sz="1800" b="1" dirty="0" smtClean="0">
                <a:solidFill>
                  <a:srgbClr val="FF0000"/>
                </a:solidFill>
                <a:latin typeface="Magneto" panose="04030805050802020D02" pitchFamily="82" charset="0"/>
              </a:rPr>
              <a:t>PPS    Lande   2020</a:t>
            </a:r>
            <a:endParaRPr lang="fr-FR" sz="1800" b="1" dirty="0">
              <a:solidFill>
                <a:srgbClr val="FF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260080" y="6219190"/>
            <a:ext cx="2743200" cy="365125"/>
          </a:xfrm>
        </p:spPr>
        <p:txBody>
          <a:bodyPr/>
          <a:lstStyle/>
          <a:p>
            <a:fld id="{821BB239-FFAA-4154-9BD1-AA92F7D70B7B}" type="slidenum">
              <a:rPr lang="fr-FR" sz="1800" b="1" smtClean="0">
                <a:solidFill>
                  <a:srgbClr val="FF0000"/>
                </a:solidFill>
                <a:latin typeface="Magneto" panose="04030805050802020D02" pitchFamily="82" charset="0"/>
              </a:rPr>
              <a:t>15</a:t>
            </a:fld>
            <a:endParaRPr lang="fr-FR" sz="1800" b="1" dirty="0">
              <a:solidFill>
                <a:srgbClr val="FF0000"/>
              </a:solidFill>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2211951" y="1089212"/>
            <a:ext cx="7806107" cy="4702474"/>
          </a:xfrm>
          <a:prstGeom prst="rect">
            <a:avLst/>
          </a:prstGeom>
          <a:effectLst>
            <a:softEdge rad="127000"/>
          </a:effectLst>
        </p:spPr>
      </p:pic>
    </p:spTree>
    <p:extLst>
      <p:ext uri="{BB962C8B-B14F-4D97-AF65-F5344CB8AC3E}">
        <p14:creationId xmlns:p14="http://schemas.microsoft.com/office/powerpoint/2010/main" val="2254975721"/>
      </p:ext>
    </p:extLst>
  </p:cSld>
  <p:clrMapOvr>
    <a:masterClrMapping/>
  </p:clrMapOvr>
  <mc:AlternateContent xmlns:mc="http://schemas.openxmlformats.org/markup-compatibility/2006">
    <mc:Choice xmlns:p14="http://schemas.microsoft.com/office/powerpoint/2010/main" Requires="p14">
      <p:transition spd="slow" p14:dur="7250" advTm="16000">
        <p:wedge/>
      </p:transition>
    </mc:Choice>
    <mc:Fallback>
      <p:transition spd="slow" advTm="16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46760" y="655320"/>
            <a:ext cx="10698480" cy="5547360"/>
          </a:xfrm>
          <a:prstGeom prst="roundRect">
            <a:avLst/>
          </a:prstGeom>
          <a:noFill/>
          <a:ln w="825500" cmpd="thickThin">
            <a:gradFill flip="none" rotWithShape="1">
              <a:gsLst>
                <a:gs pos="0">
                  <a:schemeClr val="accent1">
                    <a:lumMod val="5000"/>
                    <a:lumOff val="95000"/>
                  </a:schemeClr>
                </a:gs>
                <a:gs pos="85000">
                  <a:srgbClr val="FFC000"/>
                </a:gs>
                <a:gs pos="90000">
                  <a:schemeClr val="accent1">
                    <a:lumMod val="45000"/>
                    <a:lumOff val="55000"/>
                  </a:schemeClr>
                </a:gs>
                <a:gs pos="100000">
                  <a:schemeClr val="accent4">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21080" y="6202680"/>
            <a:ext cx="2743200" cy="365125"/>
          </a:xfrm>
        </p:spPr>
        <p:txBody>
          <a:bodyPr/>
          <a:lstStyle/>
          <a:p>
            <a:fld id="{D99D23E6-F372-46BD-A763-D0DC57DD896A}" type="datetime1">
              <a:rPr lang="fr-FR" sz="1800" b="1" smtClean="0">
                <a:solidFill>
                  <a:srgbClr val="FF0000"/>
                </a:solidFill>
                <a:latin typeface="Magneto" panose="04030805050802020D02" pitchFamily="82" charset="0"/>
              </a:rPr>
              <a:t>03/11/2020</a:t>
            </a:fld>
            <a:endParaRPr lang="fr-FR" sz="1800"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202680"/>
            <a:ext cx="4114800" cy="365125"/>
          </a:xfrm>
        </p:spPr>
        <p:txBody>
          <a:bodyPr/>
          <a:lstStyle/>
          <a:p>
            <a:r>
              <a:rPr lang="fr-FR" sz="1800" b="1" dirty="0" smtClean="0">
                <a:solidFill>
                  <a:srgbClr val="FF0000"/>
                </a:solidFill>
                <a:latin typeface="Magneto" panose="04030805050802020D02" pitchFamily="82" charset="0"/>
              </a:rPr>
              <a:t>PPS    Lande   2020</a:t>
            </a:r>
            <a:endParaRPr lang="fr-FR" sz="1800" b="1" dirty="0">
              <a:solidFill>
                <a:srgbClr val="FF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260080" y="6219190"/>
            <a:ext cx="2743200" cy="365125"/>
          </a:xfrm>
        </p:spPr>
        <p:txBody>
          <a:bodyPr/>
          <a:lstStyle/>
          <a:p>
            <a:fld id="{821BB239-FFAA-4154-9BD1-AA92F7D70B7B}" type="slidenum">
              <a:rPr lang="fr-FR" sz="1800" b="1" smtClean="0">
                <a:solidFill>
                  <a:srgbClr val="FF0000"/>
                </a:solidFill>
                <a:latin typeface="Magneto" panose="04030805050802020D02" pitchFamily="82" charset="0"/>
              </a:rPr>
              <a:t>16</a:t>
            </a:fld>
            <a:endParaRPr lang="fr-FR" sz="1800" b="1" dirty="0">
              <a:solidFill>
                <a:srgbClr val="FF0000"/>
              </a:solidFill>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568388" y="1092200"/>
            <a:ext cx="7032812" cy="4688541"/>
          </a:xfrm>
          <a:prstGeom prst="rect">
            <a:avLst/>
          </a:prstGeom>
          <a:effectLst>
            <a:softEdge rad="127000"/>
          </a:effectLst>
        </p:spPr>
      </p:pic>
    </p:spTree>
    <p:extLst>
      <p:ext uri="{BB962C8B-B14F-4D97-AF65-F5344CB8AC3E}">
        <p14:creationId xmlns:p14="http://schemas.microsoft.com/office/powerpoint/2010/main" val="109245882"/>
      </p:ext>
    </p:extLst>
  </p:cSld>
  <p:clrMapOvr>
    <a:masterClrMapping/>
  </p:clrMapOvr>
  <mc:AlternateContent xmlns:mc="http://schemas.openxmlformats.org/markup-compatibility/2006">
    <mc:Choice xmlns:p14="http://schemas.microsoft.com/office/powerpoint/2010/main" Requires="p14">
      <p:transition spd="slow" p14:dur="7250" advTm="16000">
        <p:wedge/>
      </p:transition>
    </mc:Choice>
    <mc:Fallback>
      <p:transition spd="slow" advTm="16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46760" y="655320"/>
            <a:ext cx="10698480" cy="5547360"/>
          </a:xfrm>
          <a:prstGeom prst="roundRect">
            <a:avLst/>
          </a:prstGeom>
          <a:noFill/>
          <a:ln w="825500" cmpd="thickThin">
            <a:gradFill flip="none" rotWithShape="1">
              <a:gsLst>
                <a:gs pos="0">
                  <a:schemeClr val="accent1">
                    <a:lumMod val="5000"/>
                    <a:lumOff val="95000"/>
                  </a:schemeClr>
                </a:gs>
                <a:gs pos="85000">
                  <a:srgbClr val="FFC000"/>
                </a:gs>
                <a:gs pos="90000">
                  <a:schemeClr val="accent1">
                    <a:lumMod val="45000"/>
                    <a:lumOff val="55000"/>
                  </a:schemeClr>
                </a:gs>
                <a:gs pos="100000">
                  <a:schemeClr val="accent4">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21080" y="6202680"/>
            <a:ext cx="2743200" cy="365125"/>
          </a:xfrm>
        </p:spPr>
        <p:txBody>
          <a:bodyPr/>
          <a:lstStyle/>
          <a:p>
            <a:fld id="{D99D23E6-F372-46BD-A763-D0DC57DD896A}" type="datetime1">
              <a:rPr lang="fr-FR" sz="1800" b="1" smtClean="0">
                <a:solidFill>
                  <a:srgbClr val="FF0000"/>
                </a:solidFill>
                <a:latin typeface="Magneto" panose="04030805050802020D02" pitchFamily="82" charset="0"/>
              </a:rPr>
              <a:t>03/11/2020</a:t>
            </a:fld>
            <a:endParaRPr lang="fr-FR" sz="1800"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202680"/>
            <a:ext cx="4114800" cy="365125"/>
          </a:xfrm>
        </p:spPr>
        <p:txBody>
          <a:bodyPr/>
          <a:lstStyle/>
          <a:p>
            <a:r>
              <a:rPr lang="fr-FR" sz="1800" b="1" dirty="0" smtClean="0">
                <a:solidFill>
                  <a:srgbClr val="FF0000"/>
                </a:solidFill>
                <a:latin typeface="Magneto" panose="04030805050802020D02" pitchFamily="82" charset="0"/>
              </a:rPr>
              <a:t>PPS    Lande   2020</a:t>
            </a:r>
            <a:endParaRPr lang="fr-FR" sz="1800" b="1" dirty="0">
              <a:solidFill>
                <a:srgbClr val="FF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260080" y="6219190"/>
            <a:ext cx="2743200" cy="365125"/>
          </a:xfrm>
        </p:spPr>
        <p:txBody>
          <a:bodyPr/>
          <a:lstStyle/>
          <a:p>
            <a:fld id="{821BB239-FFAA-4154-9BD1-AA92F7D70B7B}" type="slidenum">
              <a:rPr lang="fr-FR" sz="1800" b="1" smtClean="0">
                <a:solidFill>
                  <a:srgbClr val="FF0000"/>
                </a:solidFill>
                <a:latin typeface="Magneto" panose="04030805050802020D02" pitchFamily="82" charset="0"/>
              </a:rPr>
              <a:t>17</a:t>
            </a:fld>
            <a:endParaRPr lang="fr-FR" sz="1800" b="1" dirty="0">
              <a:solidFill>
                <a:srgbClr val="FF0000"/>
              </a:solidFill>
              <a:latin typeface="Magneto" panose="04030805050802020D02" pitchFamily="82" charset="0"/>
            </a:endParaRPr>
          </a:p>
        </p:txBody>
      </p:sp>
      <p:pic>
        <p:nvPicPr>
          <p:cNvPr id="2" name="Image 1"/>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2061882" y="1087611"/>
            <a:ext cx="8068236" cy="4682777"/>
          </a:xfrm>
          <a:prstGeom prst="rect">
            <a:avLst/>
          </a:prstGeom>
          <a:effectLst>
            <a:softEdge rad="127000"/>
          </a:effectLst>
        </p:spPr>
      </p:pic>
    </p:spTree>
    <p:extLst>
      <p:ext uri="{BB962C8B-B14F-4D97-AF65-F5344CB8AC3E}">
        <p14:creationId xmlns:p14="http://schemas.microsoft.com/office/powerpoint/2010/main" val="4033570200"/>
      </p:ext>
    </p:extLst>
  </p:cSld>
  <p:clrMapOvr>
    <a:masterClrMapping/>
  </p:clrMapOvr>
  <mc:AlternateContent xmlns:mc="http://schemas.openxmlformats.org/markup-compatibility/2006">
    <mc:Choice xmlns:p14="http://schemas.microsoft.com/office/powerpoint/2010/main" Requires="p14">
      <p:transition spd="slow" p14:dur="7250" advTm="16000">
        <p:wedge/>
      </p:transition>
    </mc:Choice>
    <mc:Fallback>
      <p:transition spd="slow" advTm="16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46760" y="655320"/>
            <a:ext cx="10698480" cy="5547360"/>
          </a:xfrm>
          <a:prstGeom prst="roundRect">
            <a:avLst/>
          </a:prstGeom>
          <a:noFill/>
          <a:ln w="825500" cmpd="thickThin">
            <a:gradFill flip="none" rotWithShape="1">
              <a:gsLst>
                <a:gs pos="0">
                  <a:schemeClr val="accent1">
                    <a:lumMod val="5000"/>
                    <a:lumOff val="95000"/>
                  </a:schemeClr>
                </a:gs>
                <a:gs pos="85000">
                  <a:srgbClr val="FFC000"/>
                </a:gs>
                <a:gs pos="90000">
                  <a:schemeClr val="accent1">
                    <a:lumMod val="45000"/>
                    <a:lumOff val="55000"/>
                  </a:schemeClr>
                </a:gs>
                <a:gs pos="100000">
                  <a:schemeClr val="accent4">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21080" y="6202680"/>
            <a:ext cx="2743200" cy="365125"/>
          </a:xfrm>
        </p:spPr>
        <p:txBody>
          <a:bodyPr/>
          <a:lstStyle/>
          <a:p>
            <a:fld id="{D99D23E6-F372-46BD-A763-D0DC57DD896A}" type="datetime1">
              <a:rPr lang="fr-FR" sz="1800" b="1" smtClean="0">
                <a:solidFill>
                  <a:srgbClr val="FF0000"/>
                </a:solidFill>
                <a:latin typeface="Magneto" panose="04030805050802020D02" pitchFamily="82" charset="0"/>
              </a:rPr>
              <a:t>03/11/2020</a:t>
            </a:fld>
            <a:endParaRPr lang="fr-FR" sz="1800"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202680"/>
            <a:ext cx="4114800" cy="365125"/>
          </a:xfrm>
        </p:spPr>
        <p:txBody>
          <a:bodyPr/>
          <a:lstStyle/>
          <a:p>
            <a:r>
              <a:rPr lang="fr-FR" sz="1800" b="1" dirty="0" smtClean="0">
                <a:solidFill>
                  <a:srgbClr val="FF0000"/>
                </a:solidFill>
                <a:latin typeface="Magneto" panose="04030805050802020D02" pitchFamily="82" charset="0"/>
              </a:rPr>
              <a:t>PPS    Lande   2020</a:t>
            </a:r>
            <a:endParaRPr lang="fr-FR" sz="1800" b="1" dirty="0">
              <a:solidFill>
                <a:srgbClr val="FF0000"/>
              </a:solidFill>
              <a:latin typeface="Magneto" panose="04030805050802020D02" pitchFamily="82" charset="0"/>
            </a:endParaRPr>
          </a:p>
        </p:txBody>
      </p:sp>
      <p:pic>
        <p:nvPicPr>
          <p:cNvPr id="8" name="Image 7"/>
          <p:cNvPicPr>
            <a:picLocks noChangeAspect="1"/>
          </p:cNvPicPr>
          <p:nvPr/>
        </p:nvPicPr>
        <p:blipFill rotWithShape="1">
          <a:blip r:embed="rId3" cstate="email">
            <a:extLst>
              <a:ext uri="{28A0092B-C50C-407E-A947-70E740481C1C}">
                <a14:useLocalDpi xmlns:a14="http://schemas.microsoft.com/office/drawing/2010/main"/>
              </a:ext>
            </a:extLst>
          </a:blip>
          <a:srcRect r="-162"/>
          <a:stretch/>
        </p:blipFill>
        <p:spPr>
          <a:xfrm>
            <a:off x="1162372" y="1084880"/>
            <a:ext cx="9856923" cy="4695987"/>
          </a:xfrm>
          <a:prstGeom prst="rect">
            <a:avLst/>
          </a:prstGeom>
          <a:effectLst>
            <a:softEdge rad="127000"/>
          </a:effectLst>
        </p:spPr>
      </p:pic>
      <p:sp>
        <p:nvSpPr>
          <p:cNvPr id="7" name="Espace réservé du numéro de diapositive 6"/>
          <p:cNvSpPr>
            <a:spLocks noGrp="1"/>
          </p:cNvSpPr>
          <p:nvPr>
            <p:ph type="sldNum" sz="quarter" idx="12"/>
          </p:nvPr>
        </p:nvSpPr>
        <p:spPr>
          <a:xfrm>
            <a:off x="8260080" y="6219190"/>
            <a:ext cx="2743200" cy="365125"/>
          </a:xfrm>
        </p:spPr>
        <p:txBody>
          <a:bodyPr/>
          <a:lstStyle/>
          <a:p>
            <a:fld id="{821BB239-FFAA-4154-9BD1-AA92F7D70B7B}" type="slidenum">
              <a:rPr lang="fr-FR" sz="1800" b="1" smtClean="0">
                <a:solidFill>
                  <a:srgbClr val="FF0000"/>
                </a:solidFill>
                <a:latin typeface="Magneto" panose="04030805050802020D02" pitchFamily="82" charset="0"/>
              </a:rPr>
              <a:t>18</a:t>
            </a:fld>
            <a:endParaRPr lang="fr-FR" sz="1800" b="1" dirty="0">
              <a:solidFill>
                <a:srgbClr val="FF0000"/>
              </a:solidFill>
              <a:latin typeface="Magneto" panose="04030805050802020D02" pitchFamily="82" charset="0"/>
            </a:endParaRPr>
          </a:p>
        </p:txBody>
      </p:sp>
      <p:sp>
        <p:nvSpPr>
          <p:cNvPr id="3" name="Rectangle 2"/>
          <p:cNvSpPr/>
          <p:nvPr/>
        </p:nvSpPr>
        <p:spPr>
          <a:xfrm>
            <a:off x="1957687" y="4059097"/>
            <a:ext cx="8276625" cy="1569660"/>
          </a:xfrm>
          <a:prstGeom prst="rect">
            <a:avLst/>
          </a:prstGeom>
        </p:spPr>
        <p:txBody>
          <a:bodyPr wrap="none">
            <a:spAutoFit/>
          </a:bodyPr>
          <a:lstStyle/>
          <a:p>
            <a:r>
              <a:rPr lang="fr-FR" sz="4800" b="1" dirty="0" smtClean="0">
                <a:ln>
                  <a:solidFill>
                    <a:srgbClr val="FF0000"/>
                  </a:solidFill>
                </a:ln>
                <a:solidFill>
                  <a:schemeClr val="bg1"/>
                </a:solidFill>
                <a:latin typeface="Magneto" panose="04030805050802020D02" pitchFamily="82" charset="0"/>
              </a:rPr>
              <a:t>            C’était </a:t>
            </a:r>
          </a:p>
          <a:p>
            <a:r>
              <a:rPr lang="fr-FR" sz="4800" b="1" dirty="0" smtClean="0">
                <a:ln>
                  <a:solidFill>
                    <a:srgbClr val="FF0000"/>
                  </a:solidFill>
                </a:ln>
                <a:solidFill>
                  <a:schemeClr val="bg1"/>
                </a:solidFill>
                <a:latin typeface="Magneto" panose="04030805050802020D02" pitchFamily="82" charset="0"/>
              </a:rPr>
              <a:t>Paysage ferroviaire N°1</a:t>
            </a:r>
            <a:endParaRPr lang="fr-FR" sz="4800" b="1" dirty="0">
              <a:ln>
                <a:solidFill>
                  <a:srgbClr val="FF0000"/>
                </a:solidFill>
              </a:ln>
              <a:solidFill>
                <a:schemeClr val="bg1"/>
              </a:solidFill>
              <a:latin typeface="Magneto" panose="04030805050802020D02" pitchFamily="82" charset="0"/>
            </a:endParaRPr>
          </a:p>
        </p:txBody>
      </p:sp>
    </p:spTree>
    <p:extLst>
      <p:ext uri="{BB962C8B-B14F-4D97-AF65-F5344CB8AC3E}">
        <p14:creationId xmlns:p14="http://schemas.microsoft.com/office/powerpoint/2010/main" val="3514093357"/>
      </p:ext>
    </p:extLst>
  </p:cSld>
  <p:clrMapOvr>
    <a:masterClrMapping/>
  </p:clrMapOvr>
  <mc:AlternateContent xmlns:mc="http://schemas.openxmlformats.org/markup-compatibility/2006">
    <mc:Choice xmlns:p14="http://schemas.microsoft.com/office/powerpoint/2010/main" Requires="p14">
      <p:transition spd="slow" p14:dur="7250" advTm="16000">
        <p:wedge/>
      </p:transition>
    </mc:Choice>
    <mc:Fallback>
      <p:transition spd="slow" advTm="16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par>
                    <p:cTn id="16" fill="hold">
                      <p:stCondLst>
                        <p:cond delay="indefinite"/>
                      </p:stCondLst>
                      <p:childTnLst>
                        <p:par>
                          <p:cTn id="17" fill="hold">
                            <p:stCondLst>
                              <p:cond delay="0"/>
                            </p:stCondLst>
                            <p:childTnLst>
                              <p:par>
                                <p:cTn id="18" presetID="21" presetClass="entr" presetSubtype="8" fill="hold" nodeType="clickEffect">
                                  <p:stCondLst>
                                    <p:cond delay="0"/>
                                  </p:stCondLst>
                                  <p:childTnLst>
                                    <p:set>
                                      <p:cBhvr>
                                        <p:cTn id="19" dur="1" fill="hold">
                                          <p:stCondLst>
                                            <p:cond delay="0"/>
                                          </p:stCondLst>
                                        </p:cTn>
                                        <p:tgtEl>
                                          <p:spTgt spid="8"/>
                                        </p:tgtEl>
                                        <p:attrNameLst>
                                          <p:attrName>style.visibility</p:attrName>
                                        </p:attrNameLst>
                                      </p:cBhvr>
                                      <p:to>
                                        <p:strVal val="visible"/>
                                      </p:to>
                                    </p:set>
                                    <p:animEffect transition="in" filter="wheel(8)">
                                      <p:cBhvr>
                                        <p:cTn id="20" dur="2000"/>
                                        <p:tgtEl>
                                          <p:spTgt spid="8"/>
                                        </p:tgtEl>
                                      </p:cBhvr>
                                    </p:animEffect>
                                  </p:childTnLst>
                                </p:cTn>
                              </p:par>
                            </p:childTnLst>
                          </p:cTn>
                        </p:par>
                      </p:childTnLst>
                    </p:cTn>
                  </p:par>
                  <p:par>
                    <p:cTn id="21" fill="hold">
                      <p:stCondLst>
                        <p:cond delay="indefinite"/>
                      </p:stCondLst>
                      <p:childTnLst>
                        <p:par>
                          <p:cTn id="22" fill="hold">
                            <p:stCondLst>
                              <p:cond delay="0"/>
                            </p:stCondLst>
                            <p:childTnLst>
                              <p:par>
                                <p:cTn id="23" presetID="56" presetClass="entr" presetSubtype="0" fill="hold" nodeType="clickEffect">
                                  <p:stCondLst>
                                    <p:cond delay="0"/>
                                  </p:stCondLst>
                                  <p:iterate type="lt">
                                    <p:tmPct val="10000"/>
                                  </p:iterate>
                                  <p:childTnLst>
                                    <p:set>
                                      <p:cBhvr>
                                        <p:cTn id="24" dur="1" fill="hold">
                                          <p:stCondLst>
                                            <p:cond delay="0"/>
                                          </p:stCondLst>
                                        </p:cTn>
                                        <p:tgtEl>
                                          <p:spTgt spid="3">
                                            <p:txEl>
                                              <p:pRg st="0" end="0"/>
                                            </p:txEl>
                                          </p:spTgt>
                                        </p:tgtEl>
                                        <p:attrNameLst>
                                          <p:attrName>style.visibility</p:attrName>
                                        </p:attrNameLst>
                                      </p:cBhvr>
                                      <p:to>
                                        <p:strVal val="visible"/>
                                      </p:to>
                                    </p:set>
                                    <p:anim by="(-#ppt_w*2)" calcmode="lin" valueType="num">
                                      <p:cBhvr rctx="PPT">
                                        <p:cTn id="25" dur="500" autoRev="1" fill="hold">
                                          <p:stCondLst>
                                            <p:cond delay="0"/>
                                          </p:stCondLst>
                                        </p:cTn>
                                        <p:tgtEl>
                                          <p:spTgt spid="3">
                                            <p:txEl>
                                              <p:pRg st="0" end="0"/>
                                            </p:txEl>
                                          </p:spTgt>
                                        </p:tgtEl>
                                        <p:attrNameLst>
                                          <p:attrName>ppt_w</p:attrName>
                                        </p:attrNameLst>
                                      </p:cBhvr>
                                    </p:anim>
                                    <p:anim by="(#ppt_w*0.50)" calcmode="lin" valueType="num">
                                      <p:cBhvr>
                                        <p:cTn id="26" dur="500" decel="50000" autoRev="1" fill="hold">
                                          <p:stCondLst>
                                            <p:cond delay="0"/>
                                          </p:stCondLst>
                                        </p:cTn>
                                        <p:tgtEl>
                                          <p:spTgt spid="3">
                                            <p:txEl>
                                              <p:pRg st="0" end="0"/>
                                            </p:txEl>
                                          </p:spTgt>
                                        </p:tgtEl>
                                        <p:attrNameLst>
                                          <p:attrName>ppt_x</p:attrName>
                                        </p:attrNameLst>
                                      </p:cBhvr>
                                    </p:anim>
                                    <p:anim from="(-#ppt_h/2)" to="(#ppt_y)" calcmode="lin" valueType="num">
                                      <p:cBhvr>
                                        <p:cTn id="27" dur="1000" fill="hold">
                                          <p:stCondLst>
                                            <p:cond delay="0"/>
                                          </p:stCondLst>
                                        </p:cTn>
                                        <p:tgtEl>
                                          <p:spTgt spid="3">
                                            <p:txEl>
                                              <p:pRg st="0" end="0"/>
                                            </p:txEl>
                                          </p:spTgt>
                                        </p:tgtEl>
                                        <p:attrNameLst>
                                          <p:attrName>ppt_y</p:attrName>
                                        </p:attrNameLst>
                                      </p:cBhvr>
                                    </p:anim>
                                    <p:animRot by="21600000">
                                      <p:cBhvr>
                                        <p:cTn id="28" dur="1000" fill="hold">
                                          <p:stCondLst>
                                            <p:cond delay="0"/>
                                          </p:stCondLst>
                                        </p:cTn>
                                        <p:tgtEl>
                                          <p:spTgt spid="3">
                                            <p:txEl>
                                              <p:pRg st="0" end="0"/>
                                            </p:txEl>
                                          </p:spTgt>
                                        </p:tgtEl>
                                        <p:attrNameLst>
                                          <p:attrName>r</p:attrName>
                                        </p:attrNameLst>
                                      </p:cBhvr>
                                    </p:animRot>
                                  </p:childTnLst>
                                </p:cTn>
                              </p:par>
                            </p:childTnLst>
                          </p:cTn>
                        </p:par>
                      </p:childTnLst>
                    </p:cTn>
                  </p:par>
                  <p:par>
                    <p:cTn id="29" fill="hold">
                      <p:stCondLst>
                        <p:cond delay="indefinite"/>
                      </p:stCondLst>
                      <p:childTnLst>
                        <p:par>
                          <p:cTn id="30" fill="hold">
                            <p:stCondLst>
                              <p:cond delay="0"/>
                            </p:stCondLst>
                            <p:childTnLst>
                              <p:par>
                                <p:cTn id="31" presetID="56" presetClass="entr" presetSubtype="0" fill="hold" nodeType="clickEffect">
                                  <p:stCondLst>
                                    <p:cond delay="0"/>
                                  </p:stCondLst>
                                  <p:iterate type="lt">
                                    <p:tmPct val="10000"/>
                                  </p:iterate>
                                  <p:childTnLst>
                                    <p:set>
                                      <p:cBhvr>
                                        <p:cTn id="32" dur="1" fill="hold">
                                          <p:stCondLst>
                                            <p:cond delay="0"/>
                                          </p:stCondLst>
                                        </p:cTn>
                                        <p:tgtEl>
                                          <p:spTgt spid="3">
                                            <p:txEl>
                                              <p:pRg st="1" end="1"/>
                                            </p:txEl>
                                          </p:spTgt>
                                        </p:tgtEl>
                                        <p:attrNameLst>
                                          <p:attrName>style.visibility</p:attrName>
                                        </p:attrNameLst>
                                      </p:cBhvr>
                                      <p:to>
                                        <p:strVal val="visible"/>
                                      </p:to>
                                    </p:set>
                                    <p:anim by="(-#ppt_w*2)" calcmode="lin" valueType="num">
                                      <p:cBhvr rctx="PPT">
                                        <p:cTn id="33" dur="500" autoRev="1" fill="hold">
                                          <p:stCondLst>
                                            <p:cond delay="0"/>
                                          </p:stCondLst>
                                        </p:cTn>
                                        <p:tgtEl>
                                          <p:spTgt spid="3">
                                            <p:txEl>
                                              <p:pRg st="1" end="1"/>
                                            </p:txEl>
                                          </p:spTgt>
                                        </p:tgtEl>
                                        <p:attrNameLst>
                                          <p:attrName>ppt_w</p:attrName>
                                        </p:attrNameLst>
                                      </p:cBhvr>
                                    </p:anim>
                                    <p:anim by="(#ppt_w*0.50)" calcmode="lin" valueType="num">
                                      <p:cBhvr>
                                        <p:cTn id="34" dur="500" decel="50000" autoRev="1" fill="hold">
                                          <p:stCondLst>
                                            <p:cond delay="0"/>
                                          </p:stCondLst>
                                        </p:cTn>
                                        <p:tgtEl>
                                          <p:spTgt spid="3">
                                            <p:txEl>
                                              <p:pRg st="1" end="1"/>
                                            </p:txEl>
                                          </p:spTgt>
                                        </p:tgtEl>
                                        <p:attrNameLst>
                                          <p:attrName>ppt_x</p:attrName>
                                        </p:attrNameLst>
                                      </p:cBhvr>
                                    </p:anim>
                                    <p:anim from="(-#ppt_h/2)" to="(#ppt_y)" calcmode="lin" valueType="num">
                                      <p:cBhvr>
                                        <p:cTn id="35" dur="1000" fill="hold">
                                          <p:stCondLst>
                                            <p:cond delay="0"/>
                                          </p:stCondLst>
                                        </p:cTn>
                                        <p:tgtEl>
                                          <p:spTgt spid="3">
                                            <p:txEl>
                                              <p:pRg st="1" end="1"/>
                                            </p:txEl>
                                          </p:spTgt>
                                        </p:tgtEl>
                                        <p:attrNameLst>
                                          <p:attrName>ppt_y</p:attrName>
                                        </p:attrNameLst>
                                      </p:cBhvr>
                                    </p:anim>
                                    <p:animRot by="21600000">
                                      <p:cBhvr>
                                        <p:cTn id="36" dur="1000" fill="hold">
                                          <p:stCondLst>
                                            <p:cond delay="0"/>
                                          </p:stCondLst>
                                        </p:cTn>
                                        <p:tgtEl>
                                          <p:spTgt spid="3">
                                            <p:txEl>
                                              <p:pRg st="1" end="1"/>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theme/theme1.xml><?xml version="1.0" encoding="utf-8"?>
<a:theme xmlns:a="http://schemas.openxmlformats.org/drawingml/2006/main" name="Office Theme">
  <a:themeElements>
    <a:clrScheme name="Thème Office">
      <a:dk1>
        <a:sysClr val="windowText" lastClr="000000"/>
      </a:dk1>
      <a:lt1>
        <a:sysClr val="window" lastClr="FFFFFF"/>
      </a:lt1>
      <a:dk2>
        <a:srgbClr val="44546A"/>
      </a:dk2>
      <a:lt2>
        <a:srgbClr val="E7E6E6"/>
      </a:lt2>
      <a:accent1>
        <a:srgbClr val="1D9A78"/>
      </a:accent1>
      <a:accent2>
        <a:srgbClr val="8BC145"/>
      </a:accent2>
      <a:accent3>
        <a:srgbClr val="36AFCE"/>
      </a:accent3>
      <a:accent4>
        <a:srgbClr val="1D6FA9"/>
      </a:accent4>
      <a:accent5>
        <a:srgbClr val="B74919"/>
      </a:accent5>
      <a:accent6>
        <a:srgbClr val="F19D19"/>
      </a:accent6>
      <a:hlink>
        <a:srgbClr val="0563C1"/>
      </a:hlink>
      <a:folHlink>
        <a:srgbClr val="954F72"/>
      </a:folHlink>
    </a:clrScheme>
    <a:fontScheme name="Thème 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Thème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AE6F2518-B084-4896-AF52-66CC2144AA26}"/>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116</TotalTime>
  <Words>221</Words>
  <Application>Microsoft Office PowerPoint</Application>
  <PresentationFormat>Grand écran</PresentationFormat>
  <Paragraphs>76</Paragraphs>
  <Slides>18</Slides>
  <Notes>18</Notes>
  <HiddenSlides>0</HiddenSlides>
  <MMClips>0</MMClips>
  <ScaleCrop>false</ScaleCrop>
  <HeadingPairs>
    <vt:vector size="6" baseType="variant">
      <vt:variant>
        <vt:lpstr>Polices utilisées</vt:lpstr>
      </vt:variant>
      <vt:variant>
        <vt:i4>4</vt:i4>
      </vt:variant>
      <vt:variant>
        <vt:lpstr>Thème</vt:lpstr>
      </vt:variant>
      <vt:variant>
        <vt:i4>1</vt:i4>
      </vt:variant>
      <vt:variant>
        <vt:lpstr>Titres des diapositives</vt:lpstr>
      </vt:variant>
      <vt:variant>
        <vt:i4>18</vt:i4>
      </vt:variant>
    </vt:vector>
  </HeadingPairs>
  <TitlesOfParts>
    <vt:vector size="23" baseType="lpstr">
      <vt:lpstr>Arial</vt:lpstr>
      <vt:lpstr>Calibri</vt:lpstr>
      <vt:lpstr>Calibri Light</vt:lpstr>
      <vt:lpstr>Magneto</vt:lpstr>
      <vt:lpstr>Office Theme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Alain</dc:creator>
  <cp:lastModifiedBy>Alain</cp:lastModifiedBy>
  <cp:revision>22</cp:revision>
  <dcterms:created xsi:type="dcterms:W3CDTF">2020-10-28T18:29:18Z</dcterms:created>
  <dcterms:modified xsi:type="dcterms:W3CDTF">2020-11-03T18:21:53Z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