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uoqbHlGcRjwjY3x37BFjA==" hashData="VtSm8A0bhpZ4+OZja5Z4xT1aTsu/rsh16CWHLyjZPYLDIGRbgjXpFZdHvuYdu1HVXBdYmf4zAFY3ACGvDijW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02/11/2020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02/11/2020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02/11/2020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02/11/2020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02/11/2020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02/11/2020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02/11/2020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02/11/2020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02/11/2020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276625"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endPar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52785" y="1107132"/>
            <a:ext cx="8339961" cy="4673736"/>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2237" y="1101598"/>
            <a:ext cx="7330699" cy="4691167"/>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4941" y="1086901"/>
            <a:ext cx="7059706" cy="4699116"/>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1750" y="1085850"/>
            <a:ext cx="7048500" cy="4686300"/>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90800" y="1095375"/>
            <a:ext cx="7010400" cy="4667250"/>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53"/>
          <a:stretch/>
        </p:blipFill>
        <p:spPr>
          <a:xfrm>
            <a:off x="1196787" y="1075766"/>
            <a:ext cx="9762565" cy="4679576"/>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0129" y="1092831"/>
            <a:ext cx="7368989" cy="4712468"/>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4941" y="1074271"/>
            <a:ext cx="7073153" cy="4715435"/>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896035" y="1082040"/>
            <a:ext cx="8390965" cy="4698940"/>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3303" r="-551" b="4118"/>
          <a:stretch/>
        </p:blipFill>
        <p:spPr>
          <a:xfrm>
            <a:off x="1156447" y="1116106"/>
            <a:ext cx="9927661" cy="4641681"/>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5" y="1086223"/>
            <a:ext cx="7023847" cy="4682565"/>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11750" y="1089212"/>
            <a:ext cx="6968499" cy="4679576"/>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53235" y="1104547"/>
            <a:ext cx="7531871" cy="4677688"/>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49608" y="1072243"/>
            <a:ext cx="6292783" cy="4713514"/>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02/11/2020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104</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2020-10-28T18:29:18Z</dcterms:created>
  <dcterms:modified xsi:type="dcterms:W3CDTF">2020-11-02T19:42:33Z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