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fS0IJSex75oUj81r17OSA==" hashData="PoLq/LT2q+bRGl8PC0MRHLVF7GTGRUzuNlpiXIPPvFjpHfmjVvBTCWIfnS+d2aDIlo5xn44B7MV7scsz0UWnu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8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3CB64A-ABDA-48EE-A7AF-1632C95D501A}" type="datetimeFigureOut">
              <a:rPr lang="fr-FR" smtClean="0"/>
              <a:t>07/03/2021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AFD528-EB68-49A4-9623-05847D977F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98544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03300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99070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6999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99273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2682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0063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3657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1840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51661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28881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68021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03968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24877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33943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28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79874-568E-465F-AD3C-CDB3B5D949A7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4013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9C8F5-2658-48BA-8C34-2373EE0A0935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8296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23D9-3366-4814-B9D1-A64251EAD56B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7935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7F62A-5A71-4169-A5A1-8CCCF66FCC0C}" type="datetime1">
              <a:rPr lang="fr-FR" smtClean="0"/>
              <a:t>07/03/2021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0165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6728B-4E41-4D16-9946-2A781217AD6D}" type="datetime1">
              <a:rPr lang="fr-FR" smtClean="0"/>
              <a:t>07/03/2021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4626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93292-5F33-4FE4-AF94-215F5FD9639E}" type="datetime1">
              <a:rPr lang="fr-FR" smtClean="0"/>
              <a:t>07/03/2021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7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78571-DD9C-4C4E-B940-C3714204B1F6}" type="datetime1">
              <a:rPr lang="fr-FR" smtClean="0"/>
              <a:t>07/03/2021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1556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22CD2-0F50-47A7-B2B5-9D8C37C0F85B}" type="datetime1">
              <a:rPr lang="fr-FR" smtClean="0"/>
              <a:t>07/03/2021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590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FB3F-EBC7-41F9-9D95-45D68906CC89}" type="datetime1">
              <a:rPr lang="fr-FR" smtClean="0"/>
              <a:t>07/03/2021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919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475BA-0571-4578-990B-60D5640BA252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8392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DE999-0AFC-4546-AB09-E20A949B7E86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3298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74000">
              <a:srgbClr val="92D050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1E96E-7372-4525-B5A1-9EA407F73BEF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17344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758" r="364" b="3249"/>
          <a:stretch/>
        </p:blipFill>
        <p:spPr>
          <a:xfrm>
            <a:off x="1304144" y="1018015"/>
            <a:ext cx="9518754" cy="483264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2193779" y="2967335"/>
            <a:ext cx="780444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Paris Secret </a:t>
            </a:r>
            <a:r>
              <a:rPr lang="fr-FR" sz="7200" b="1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N°9</a:t>
            </a:r>
            <a:endParaRPr lang="fr-FR" sz="7200" b="1" cap="none" spc="0" dirty="0">
              <a:ln w="0">
                <a:solidFill>
                  <a:srgbClr val="7030A0"/>
                </a:solidFill>
              </a:ln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8681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  <p:sndAc>
          <p:stSnd loop="1">
            <p:snd r:embed="rId3" name="audio1.wav"/>
          </p:stSnd>
        </p:sndAc>
      </p:transition>
    </mc:Choice>
    <mc:Fallback>
      <p:transition spd="slow" advTm="14000">
        <p:fade/>
        <p:sndAc>
          <p:stSnd loop="1">
            <p:snd r:embed="rId3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2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25990" y="1905506"/>
            <a:ext cx="8460072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Des endroits que même certain</a:t>
            </a:r>
          </a:p>
          <a:p>
            <a:pPr algn="ctr"/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 des</a:t>
            </a:r>
          </a:p>
          <a:p>
            <a:pPr algn="ctr"/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 parisiens ne connaissent pas ?</a:t>
            </a:r>
          </a:p>
          <a:p>
            <a:pPr algn="ctr"/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 </a:t>
            </a:r>
            <a:r>
              <a:rPr lang="fr-FR" sz="480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Regardons cela </a:t>
            </a:r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ensemble </a:t>
            </a:r>
            <a:endParaRPr lang="fr-FR" sz="4800" b="0" cap="none" spc="0" dirty="0">
              <a:ln w="0">
                <a:solidFill>
                  <a:srgbClr val="7030A0"/>
                </a:solidFill>
              </a:ln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401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3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385888" y="1008367"/>
            <a:ext cx="9401175" cy="484047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42996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4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25217" y="1033670"/>
            <a:ext cx="9515061" cy="477078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25078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5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77788" y="1046923"/>
            <a:ext cx="9535986" cy="471777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28018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6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78"/>
          <a:stretch/>
        </p:blipFill>
        <p:spPr>
          <a:xfrm>
            <a:off x="1285460" y="1033670"/>
            <a:ext cx="9554818" cy="477078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60022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7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92086" y="1007165"/>
            <a:ext cx="9574697" cy="479728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4161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8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38470" y="1033669"/>
            <a:ext cx="9475304" cy="474427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58855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9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9"/>
          <a:stretch/>
        </p:blipFill>
        <p:spPr>
          <a:xfrm>
            <a:off x="1285461" y="1020417"/>
            <a:ext cx="9554817" cy="474427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51804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10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47756" y="1036361"/>
            <a:ext cx="9479270" cy="476809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60721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11965" y="1020417"/>
            <a:ext cx="9501809" cy="477078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24390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12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58957" y="1020417"/>
            <a:ext cx="9594573" cy="475753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5738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13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10"/>
          <a:stretch/>
        </p:blipFill>
        <p:spPr>
          <a:xfrm>
            <a:off x="1265365" y="1007165"/>
            <a:ext cx="9601418" cy="477078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43124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14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82" b="12439"/>
          <a:stretch/>
        </p:blipFill>
        <p:spPr>
          <a:xfrm>
            <a:off x="1265365" y="1046921"/>
            <a:ext cx="9535157" cy="475753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25479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15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758" r="364" b="3249"/>
          <a:stretch/>
        </p:blipFill>
        <p:spPr>
          <a:xfrm>
            <a:off x="1304144" y="1018015"/>
            <a:ext cx="9518754" cy="483264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862759" y="2967335"/>
            <a:ext cx="846648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C’était Paris Secret</a:t>
            </a:r>
            <a:endParaRPr lang="fr-FR" sz="7200" b="1" cap="none" spc="0" dirty="0">
              <a:ln w="0">
                <a:solidFill>
                  <a:srgbClr val="7030A0"/>
                </a:solidFill>
              </a:ln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254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</TotalTime>
  <Words>113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Matura MT Script Capitals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2021-03-07T09:43:25Z</dcterms:created>
  <dcterms:modified xsi:type="dcterms:W3CDTF">2021-03-07T19:23:27Z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