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GBSdxGYUesPMbOmXZ6xA==" hashData="cUfk7tNA7/Hze6N7NeKCYcLgEI/UYVsGmS8eR0VYzAI51JQzhkATfuBMyOrj2DX77fKkw3hU9cTk1HnIcaOw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8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CB64A-ABDA-48EE-A7AF-1632C95D501A}" type="datetimeFigureOut">
              <a:rPr lang="fr-FR" smtClean="0"/>
              <a:t>07/03/2021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FD528-EB68-49A4-9623-05847D977F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854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330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907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99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927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68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006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5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84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661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888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80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039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87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943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FD528-EB68-49A4-9623-05847D977F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79874-568E-465F-AD3C-CDB3B5D949A7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01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9C8F5-2658-48BA-8C34-2373EE0A0935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29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23D9-3366-4814-B9D1-A64251EAD56B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93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F62A-5A71-4169-A5A1-8CCCF66FCC0C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1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728B-4E41-4D16-9946-2A781217AD6D}" type="datetime1">
              <a:rPr lang="fr-FR" smtClean="0"/>
              <a:t>07/03/2021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2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93292-5F33-4FE4-AF94-215F5FD9639E}" type="datetime1">
              <a:rPr lang="fr-FR" smtClean="0"/>
              <a:t>07/03/2021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78571-DD9C-4C4E-B940-C3714204B1F6}" type="datetime1">
              <a:rPr lang="fr-FR" smtClean="0"/>
              <a:t>07/03/2021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556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22CD2-0F50-47A7-B2B5-9D8C37C0F85B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59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FB3F-EBC7-41F9-9D95-45D68906CC89}" type="datetime1">
              <a:rPr lang="fr-FR" smtClean="0"/>
              <a:t>07/03/2021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9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475BA-0571-4578-990B-60D5640BA252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392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DE999-0AFC-4546-AB09-E20A949B7E86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29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4000">
              <a:srgbClr val="92D050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1E96E-7372-4525-B5A1-9EA407F73BEF}" type="datetime1">
              <a:rPr lang="fr-FR" smtClean="0"/>
              <a:t>07/03/2021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77B2A-2897-4617-9977-BC7700317E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734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2203397" y="2967335"/>
            <a:ext cx="778520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Paris Secret </a:t>
            </a:r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N°8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68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  <p:sndAc>
          <p:stSnd loop="1">
            <p:snd r:embed="rId3" name="audio1.wav"/>
          </p:stSnd>
        </p:sndAc>
      </p:transition>
    </mc:Choice>
    <mc:Fallback>
      <p:transition spd="slow" advTm="14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5990" y="1905506"/>
            <a:ext cx="846007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Des endroits que même certain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des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parisiens ne connaissent pas ?</a:t>
            </a:r>
          </a:p>
          <a:p>
            <a:pPr algn="ctr"/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 </a:t>
            </a:r>
            <a:r>
              <a:rPr lang="fr-FR" sz="480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Regardons cela </a:t>
            </a:r>
            <a:r>
              <a:rPr lang="fr-FR" sz="4800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ensemble </a:t>
            </a:r>
            <a:endParaRPr lang="fr-FR" sz="4800" b="0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85888" y="1008367"/>
            <a:ext cx="9401175" cy="48404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299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1843" y="1020417"/>
            <a:ext cx="9521687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5078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208"/>
          <a:stretch/>
        </p:blipFill>
        <p:spPr>
          <a:xfrm>
            <a:off x="1318591" y="993913"/>
            <a:ext cx="9574695" cy="47972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8018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6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5194" r="617" b="10068"/>
          <a:stretch/>
        </p:blipFill>
        <p:spPr>
          <a:xfrm>
            <a:off x="1238861" y="980661"/>
            <a:ext cx="9574913" cy="48237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002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7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37" r="413" b="7743"/>
          <a:stretch/>
        </p:blipFill>
        <p:spPr>
          <a:xfrm>
            <a:off x="1258739" y="1025739"/>
            <a:ext cx="9594574" cy="47840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4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8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6" b="24225"/>
          <a:stretch/>
        </p:blipFill>
        <p:spPr>
          <a:xfrm>
            <a:off x="1295209" y="1009182"/>
            <a:ext cx="9531817" cy="48085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588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9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040" r="-419" b="12913"/>
          <a:stretch/>
        </p:blipFill>
        <p:spPr>
          <a:xfrm>
            <a:off x="1338469" y="1020417"/>
            <a:ext cx="9528313" cy="47442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180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10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758" r="-194" b="6640"/>
          <a:stretch/>
        </p:blipFill>
        <p:spPr>
          <a:xfrm>
            <a:off x="1258957" y="1007165"/>
            <a:ext cx="9594573" cy="47972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60721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638" r="139" b="12510"/>
          <a:stretch/>
        </p:blipFill>
        <p:spPr>
          <a:xfrm>
            <a:off x="1300441" y="1020417"/>
            <a:ext cx="9526585" cy="4757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2439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12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55" b="24155"/>
          <a:stretch/>
        </p:blipFill>
        <p:spPr>
          <a:xfrm>
            <a:off x="1277480" y="992123"/>
            <a:ext cx="9496538" cy="482558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5738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13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641" r="182" b="15165"/>
          <a:stretch/>
        </p:blipFill>
        <p:spPr>
          <a:xfrm>
            <a:off x="1360995" y="1020417"/>
            <a:ext cx="9452779" cy="47442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312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14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0540" r="-141"/>
          <a:stretch/>
        </p:blipFill>
        <p:spPr>
          <a:xfrm>
            <a:off x="1265256" y="1008401"/>
            <a:ext cx="9581539" cy="48187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547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4361" y="749508"/>
            <a:ext cx="10163331" cy="5336499"/>
          </a:xfrm>
          <a:prstGeom prst="rect">
            <a:avLst/>
          </a:prstGeom>
          <a:noFill/>
          <a:ln w="317500">
            <a:solidFill>
              <a:schemeClr val="accent6">
                <a:lumMod val="50000"/>
                <a:alpha val="85000"/>
              </a:schemeClr>
            </a:soli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D2BD-0831-4E3F-9DA0-0D5181D5DDE8}" type="datetime1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07/03/2021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77B2A-2897-4617-9977-BC7700317E7C}" type="slidenum">
              <a:rPr lang="fr-FR" sz="2000" b="1" smtClean="0">
                <a:ln>
                  <a:solidFill>
                    <a:schemeClr val="bg1"/>
                  </a:solidFill>
                </a:ln>
                <a:latin typeface="Matura MT Script Capitals" panose="03020802060602070202" pitchFamily="66" charset="0"/>
              </a:rPr>
              <a:t>15</a:t>
            </a:fld>
            <a:endParaRPr lang="fr-FR" sz="2000" b="1" dirty="0">
              <a:ln>
                <a:solidFill>
                  <a:schemeClr val="bg1"/>
                </a:solidFill>
              </a:ln>
              <a:latin typeface="Matura MT Script Capitals" panose="03020802060602070202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58" r="364" b="3249"/>
          <a:stretch/>
        </p:blipFill>
        <p:spPr>
          <a:xfrm>
            <a:off x="1304144" y="1018015"/>
            <a:ext cx="9518754" cy="483264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862759" y="2967335"/>
            <a:ext cx="8466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7030A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tura MT Script Capitals" panose="03020802060602070202" pitchFamily="66" charset="0"/>
              </a:rPr>
              <a:t>C’était Paris Secret</a:t>
            </a:r>
            <a:endParaRPr lang="fr-FR" sz="7200" b="1" cap="none" spc="0" dirty="0">
              <a:ln w="0">
                <a:solidFill>
                  <a:srgbClr val="7030A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54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arp dir="i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113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2021-03-07T09:43:25Z</dcterms:created>
  <dcterms:modified xsi:type="dcterms:W3CDTF">2021-03-07T19:06:53Z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