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kPAvbzIib7HxdD4IdjQvQ==" hashData="dWzfCrZ8hlxmGpaPC321LV6pG3yKbEc8RPXtTWFG28qs8Y1v16azwlCfNRJBC/O5MZ7qFPyMAQUzXMQ80lp5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188970" y="2967335"/>
            <a:ext cx="781406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N°7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5990" y="1905506"/>
            <a:ext cx="846007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certain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Regardons cela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461" y="990132"/>
            <a:ext cx="9541565" cy="48408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79139" y="1033669"/>
            <a:ext cx="9508131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642" r="827" b="13014"/>
          <a:stretch/>
        </p:blipFill>
        <p:spPr>
          <a:xfrm>
            <a:off x="1285461" y="1020417"/>
            <a:ext cx="9541565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2235" y="993913"/>
            <a:ext cx="9621296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" b="15095"/>
          <a:stretch/>
        </p:blipFill>
        <p:spPr>
          <a:xfrm>
            <a:off x="1284935" y="1007165"/>
            <a:ext cx="9634855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5487" y="1007165"/>
            <a:ext cx="9568287" cy="47840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4078" y="1020417"/>
            <a:ext cx="9453435" cy="47707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8739" y="1033669"/>
            <a:ext cx="9581539" cy="4757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22295" y="1007165"/>
            <a:ext cx="9631235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9199" y="1046922"/>
            <a:ext cx="9634331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9199" y="1046922"/>
            <a:ext cx="9581323" cy="47310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113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2021-03-07T09:43:25Z</dcterms:created>
  <dcterms:modified xsi:type="dcterms:W3CDTF">2021-03-07T18:47:49Z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