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9fN7VvkKoluTD5+o6m5cg==" hashData="L79oZ4T8iHPSa8OEB44Z1d/EHs8PtOAYHAKvGUOrx7s1/hGKjP/lDip46jZuVFUoh7rWtYYcGElzX2NL8JMv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180153" y="2967335"/>
            <a:ext cx="783169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N°6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8470" y="984737"/>
            <a:ext cx="9515060" cy="48469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386" r="-1" b="6557"/>
          <a:stretch/>
        </p:blipFill>
        <p:spPr>
          <a:xfrm>
            <a:off x="1285461" y="1046921"/>
            <a:ext cx="9568069" cy="47310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3807" r="274" b="7071"/>
          <a:stretch/>
        </p:blipFill>
        <p:spPr>
          <a:xfrm>
            <a:off x="1205947" y="1046922"/>
            <a:ext cx="9621079" cy="47707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8617" y="1046921"/>
            <a:ext cx="9535157" cy="47310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0" b="24693"/>
          <a:stretch/>
        </p:blipFill>
        <p:spPr>
          <a:xfrm>
            <a:off x="1294530" y="1026501"/>
            <a:ext cx="9532496" cy="477795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461" y="1023041"/>
            <a:ext cx="9554818" cy="47814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5840" y="1007165"/>
            <a:ext cx="9584438" cy="47707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6"/>
          <a:stretch/>
        </p:blipFill>
        <p:spPr>
          <a:xfrm>
            <a:off x="1311965" y="1007165"/>
            <a:ext cx="9607826" cy="48337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524" r="-295" b="12145"/>
          <a:stretch/>
        </p:blipFill>
        <p:spPr>
          <a:xfrm>
            <a:off x="1273493" y="1007165"/>
            <a:ext cx="9593290" cy="4797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1271991" y="1046923"/>
            <a:ext cx="9568287" cy="4717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98713" y="993913"/>
            <a:ext cx="9528313" cy="4797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2021-03-07T09:43:25Z</dcterms:created>
  <dcterms:modified xsi:type="dcterms:W3CDTF">2021-03-07T18:28:16Z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