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G3rSrQd9DQ/gZ22uLZWFg==" hashData="M7pe0aEThgdiuDgNPknzI/1+tLH9qF/URnP5DPOmD4Q4+fEF1raKg6rbPvBut9FeFJTSTwxgQYQuCTF4dnyZ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8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CB64A-ABDA-48EE-A7AF-1632C95D501A}" type="datetimeFigureOut">
              <a:rPr lang="fr-FR" smtClean="0"/>
              <a:t>07/03/2021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FD528-EB68-49A4-9623-05847D977F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854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330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907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99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927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68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006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65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84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166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888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802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396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87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394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79874-568E-465F-AD3C-CDB3B5D949A7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01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C8F5-2658-48BA-8C34-2373EE0A0935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29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23D9-3366-4814-B9D1-A64251EAD56B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93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F62A-5A71-4169-A5A1-8CCCF66FCC0C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1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6728B-4E41-4D16-9946-2A781217AD6D}" type="datetime1">
              <a:rPr lang="fr-FR" smtClean="0"/>
              <a:t>07/03/2021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2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292-5F33-4FE4-AF94-215F5FD9639E}" type="datetime1">
              <a:rPr lang="fr-FR" smtClean="0"/>
              <a:t>07/03/2021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78571-DD9C-4C4E-B940-C3714204B1F6}" type="datetime1">
              <a:rPr lang="fr-FR" smtClean="0"/>
              <a:t>07/03/2021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5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2CD2-0F50-47A7-B2B5-9D8C37C0F85B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59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FB3F-EBC7-41F9-9D95-45D68906CC89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75BA-0571-4578-990B-60D5640BA252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39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DE999-0AFC-4546-AB09-E20A949B7E86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29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4000">
              <a:srgbClr val="92D050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1E96E-7372-4525-B5A1-9EA407F73BEF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734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142483" y="2967335"/>
            <a:ext cx="790703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Paris Secret </a:t>
            </a:r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N°4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68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  <p:sndAc>
          <p:stSnd loop="1">
            <p:snd r:embed="rId3" name="audio1.wav"/>
          </p:stSnd>
        </p:sndAc>
      </p:transition>
    </mc:Choice>
    <mc:Fallback>
      <p:transition spd="slow" advTm="14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25990" y="1905506"/>
            <a:ext cx="8460072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Des endroits que </a:t>
            </a:r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même certain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</a:t>
            </a:r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des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parisiens ne connaissent pas ?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</a:t>
            </a:r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Regardons cela </a:t>
            </a:r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ensemble </a:t>
            </a:r>
            <a:endParaRPr lang="fr-FR" sz="4800" b="0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85888" y="1008367"/>
            <a:ext cx="9401175" cy="48404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2996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223" r="-137" b="12848"/>
          <a:stretch/>
        </p:blipFill>
        <p:spPr>
          <a:xfrm>
            <a:off x="1232451" y="1046921"/>
            <a:ext cx="9634332" cy="47177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507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16" r="-140" b="11509"/>
          <a:stretch/>
        </p:blipFill>
        <p:spPr>
          <a:xfrm>
            <a:off x="1245487" y="1007165"/>
            <a:ext cx="9634548" cy="47972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018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573" r="-644" b="5465"/>
          <a:stretch/>
        </p:blipFill>
        <p:spPr>
          <a:xfrm>
            <a:off x="1245703" y="1046923"/>
            <a:ext cx="9621079" cy="474427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002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799" r="276" b="5338"/>
          <a:stretch/>
        </p:blipFill>
        <p:spPr>
          <a:xfrm>
            <a:off x="1258957" y="1020417"/>
            <a:ext cx="9568069" cy="479728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416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939" r="276" b="26135"/>
          <a:stretch/>
        </p:blipFill>
        <p:spPr>
          <a:xfrm>
            <a:off x="1285243" y="1046922"/>
            <a:ext cx="9515279" cy="47177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5885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8875" r="-485"/>
          <a:stretch/>
        </p:blipFill>
        <p:spPr>
          <a:xfrm>
            <a:off x="1252113" y="1033670"/>
            <a:ext cx="9654426" cy="480054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180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76" b="11218"/>
          <a:stretch/>
        </p:blipFill>
        <p:spPr>
          <a:xfrm>
            <a:off x="1245704" y="1006336"/>
            <a:ext cx="9581322" cy="479811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072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34" b="11032"/>
          <a:stretch/>
        </p:blipFill>
        <p:spPr>
          <a:xfrm>
            <a:off x="1318914" y="1043250"/>
            <a:ext cx="9554172" cy="47714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439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432" r="6958"/>
          <a:stretch/>
        </p:blipFill>
        <p:spPr>
          <a:xfrm>
            <a:off x="1253317" y="980661"/>
            <a:ext cx="9560457" cy="48502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573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532" r="11382" b="547"/>
          <a:stretch/>
        </p:blipFill>
        <p:spPr>
          <a:xfrm>
            <a:off x="1285461" y="993913"/>
            <a:ext cx="9554817" cy="481053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312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704" y="1007164"/>
            <a:ext cx="9568573" cy="48035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547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62759" y="2967335"/>
            <a:ext cx="84664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C’était Paris Secret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54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113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Matura MT Script Capitals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2021-03-07T09:43:25Z</dcterms:created>
  <dcterms:modified xsi:type="dcterms:W3CDTF">2021-03-07T17:43:23Z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