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si0XX83G6I9ECTws3QWVA==" hashData="kk2/0vqYLT/0iGr6UaR8TLpufWUF5WYZVVoDcjR725KbLzvmNE/JjVkKXJtm6bqS3kDLF3MI7DnzsGiTAzV8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21831" y="2967335"/>
            <a:ext cx="77483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N°3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2532" y="1905506"/>
            <a:ext cx="8774261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même certains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Regardons 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993" r="825" b="21679"/>
          <a:stretch/>
        </p:blipFill>
        <p:spPr>
          <a:xfrm>
            <a:off x="1295674" y="1007165"/>
            <a:ext cx="9557856" cy="4797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644" b="24879"/>
          <a:stretch/>
        </p:blipFill>
        <p:spPr>
          <a:xfrm>
            <a:off x="1333499" y="1025801"/>
            <a:ext cx="9586291" cy="47653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341" r="962" b="16577"/>
          <a:stretch/>
        </p:blipFill>
        <p:spPr>
          <a:xfrm>
            <a:off x="1285461" y="980661"/>
            <a:ext cx="9554817" cy="48370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994" r="137" b="24039"/>
          <a:stretch/>
        </p:blipFill>
        <p:spPr>
          <a:xfrm>
            <a:off x="1321972" y="1040269"/>
            <a:ext cx="9548056" cy="477746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901" r="-528" b="8774"/>
          <a:stretch/>
        </p:blipFill>
        <p:spPr>
          <a:xfrm>
            <a:off x="1300057" y="1006956"/>
            <a:ext cx="9551759" cy="47842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296" r="164" b="7768"/>
          <a:stretch/>
        </p:blipFill>
        <p:spPr>
          <a:xfrm>
            <a:off x="1376639" y="994240"/>
            <a:ext cx="9463639" cy="48102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860" r="208" b="14357"/>
          <a:stretch/>
        </p:blipFill>
        <p:spPr>
          <a:xfrm>
            <a:off x="1331626" y="1046921"/>
            <a:ext cx="9495400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985" r="-136" b="8505"/>
          <a:stretch/>
        </p:blipFill>
        <p:spPr>
          <a:xfrm>
            <a:off x="1369541" y="1036470"/>
            <a:ext cx="9483989" cy="47944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451" r="415" b="7477"/>
          <a:stretch/>
        </p:blipFill>
        <p:spPr>
          <a:xfrm>
            <a:off x="1311966" y="1007165"/>
            <a:ext cx="9528312" cy="4797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699" r="213" b="11853"/>
          <a:stretch/>
        </p:blipFill>
        <p:spPr>
          <a:xfrm>
            <a:off x="1424609" y="1007165"/>
            <a:ext cx="9349408" cy="48237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0" b="32075"/>
          <a:stretch/>
        </p:blipFill>
        <p:spPr>
          <a:xfrm>
            <a:off x="1364974" y="1016719"/>
            <a:ext cx="9422296" cy="480098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2021-03-07T09:43:25Z</dcterms:created>
  <dcterms:modified xsi:type="dcterms:W3CDTF">2021-03-07T17:18:46Z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