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HVsZ0bAGq+FdefKC99CIQ==" hashData="NlfclY2XMKaj50SiSPXrnud2ecAiY83Xca9HmXriC9BN2GtMmUIf4XP7qsPoxD1REXf3y/0aGQCAIAUkdoqG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8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CB64A-ABDA-48EE-A7AF-1632C95D501A}" type="datetimeFigureOut">
              <a:rPr lang="fr-FR" smtClean="0"/>
              <a:t>07/03/2021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FD528-EB68-49A4-9623-05847D977F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854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330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907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99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927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68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006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65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84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166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888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802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396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87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394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79874-568E-465F-AD3C-CDB3B5D949A7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01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C8F5-2658-48BA-8C34-2373EE0A0935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29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23D9-3366-4814-B9D1-A64251EAD56B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93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F62A-5A71-4169-A5A1-8CCCF66FCC0C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1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6728B-4E41-4D16-9946-2A781217AD6D}" type="datetime1">
              <a:rPr lang="fr-FR" smtClean="0"/>
              <a:t>07/03/2021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2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292-5F33-4FE4-AF94-215F5FD9639E}" type="datetime1">
              <a:rPr lang="fr-FR" smtClean="0"/>
              <a:t>07/03/2021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78571-DD9C-4C4E-B940-C3714204B1F6}" type="datetime1">
              <a:rPr lang="fr-FR" smtClean="0"/>
              <a:t>07/03/2021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5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2CD2-0F50-47A7-B2B5-9D8C37C0F85B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59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FB3F-EBC7-41F9-9D95-45D68906CC89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75BA-0571-4578-990B-60D5640BA252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39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DE999-0AFC-4546-AB09-E20A949B7E86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29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4000">
              <a:srgbClr val="92D050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1E96E-7372-4525-B5A1-9EA407F73BEF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734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08206" y="2967335"/>
            <a:ext cx="777559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Paris Secret </a:t>
            </a:r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N°2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68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  <p:sndAc>
          <p:stSnd loop="1">
            <p:snd r:embed="rId3" name="audio1.wav"/>
          </p:stSnd>
        </p:sndAc>
      </p:transition>
    </mc:Choice>
    <mc:Fallback>
      <p:transition spd="slow" advTm="14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03048" y="2125095"/>
            <a:ext cx="938590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Des endroits que même des</a:t>
            </a:r>
          </a:p>
          <a:p>
            <a:pPr algn="ctr"/>
            <a:r>
              <a:rPr lang="fr-FR" sz="54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parisiens ne connaissent pas ?</a:t>
            </a:r>
          </a:p>
          <a:p>
            <a:pPr algn="ctr"/>
            <a:r>
              <a:rPr lang="fr-FR" sz="54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Regardons ensemble </a:t>
            </a:r>
            <a:endParaRPr lang="fr-FR" sz="5400" b="0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85888" y="1008367"/>
            <a:ext cx="9401175" cy="48404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2996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2018" r="138" b="13085"/>
          <a:stretch/>
        </p:blipFill>
        <p:spPr>
          <a:xfrm>
            <a:off x="1232453" y="1020417"/>
            <a:ext cx="9621078" cy="481054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507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8692" r="66" b="16931"/>
          <a:stretch/>
        </p:blipFill>
        <p:spPr>
          <a:xfrm>
            <a:off x="1291869" y="1033670"/>
            <a:ext cx="9521905" cy="474427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018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9901" r="-159" b="20562"/>
          <a:stretch/>
        </p:blipFill>
        <p:spPr>
          <a:xfrm>
            <a:off x="1325217" y="1046922"/>
            <a:ext cx="9501809" cy="475753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002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346" b="24636"/>
          <a:stretch/>
        </p:blipFill>
        <p:spPr>
          <a:xfrm>
            <a:off x="1238861" y="974797"/>
            <a:ext cx="9667678" cy="484290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416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758" r="279" b="16364"/>
          <a:stretch/>
        </p:blipFill>
        <p:spPr>
          <a:xfrm>
            <a:off x="1378226" y="980661"/>
            <a:ext cx="9448800" cy="482379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5885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330" b="14085"/>
          <a:stretch/>
        </p:blipFill>
        <p:spPr>
          <a:xfrm>
            <a:off x="1258958" y="1046922"/>
            <a:ext cx="9607826" cy="47707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180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2156" r="138" b="13223"/>
          <a:stretch/>
        </p:blipFill>
        <p:spPr>
          <a:xfrm>
            <a:off x="1258957" y="1020417"/>
            <a:ext cx="9607826" cy="47840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072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2444" r="416" b="12547"/>
          <a:stretch/>
        </p:blipFill>
        <p:spPr>
          <a:xfrm>
            <a:off x="1298713" y="1020417"/>
            <a:ext cx="9515061" cy="47840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439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2316" b="13109"/>
          <a:stretch/>
        </p:blipFill>
        <p:spPr>
          <a:xfrm>
            <a:off x="1311965" y="1007165"/>
            <a:ext cx="9515061" cy="47575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573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0473" r="341"/>
          <a:stretch/>
        </p:blipFill>
        <p:spPr>
          <a:xfrm>
            <a:off x="1325217" y="1020417"/>
            <a:ext cx="9501809" cy="480142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312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1650" r="81" b="13014"/>
          <a:stretch/>
        </p:blipFill>
        <p:spPr>
          <a:xfrm>
            <a:off x="1357313" y="1007165"/>
            <a:ext cx="9469714" cy="47575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547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62759" y="2967335"/>
            <a:ext cx="84664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C’était Paris Secret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54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110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Matura MT Script Capitals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2021-03-07T09:43:25Z</dcterms:created>
  <dcterms:modified xsi:type="dcterms:W3CDTF">2021-03-07T14:42:34Z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