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qUpB0RFvv/ZE9V86OO6xw==" hashData="qZjK1Efbrh48Yvgh0cFbfvV5T9cctrdX/kHqn0+LvfItFmaAxmjslBUs5uMYb89p0K2OQ21u90wf8HSmLV9L3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8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CB64A-ABDA-48EE-A7AF-1632C95D501A}" type="datetimeFigureOut">
              <a:rPr lang="fr-FR" smtClean="0"/>
              <a:t>07/03/2021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FD528-EB68-49A4-9623-05847D977F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9854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330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907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99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9273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68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006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65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84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1661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888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802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396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877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394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2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79874-568E-465F-AD3C-CDB3B5D949A7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01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C8F5-2658-48BA-8C34-2373EE0A0935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29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23D9-3366-4814-B9D1-A64251EAD56B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93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F62A-5A71-4169-A5A1-8CCCF66FCC0C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16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6728B-4E41-4D16-9946-2A781217AD6D}" type="datetime1">
              <a:rPr lang="fr-FR" smtClean="0"/>
              <a:t>07/03/2021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2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292-5F33-4FE4-AF94-215F5FD9639E}" type="datetime1">
              <a:rPr lang="fr-FR" smtClean="0"/>
              <a:t>07/03/2021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78571-DD9C-4C4E-B940-C3714204B1F6}" type="datetime1">
              <a:rPr lang="fr-FR" smtClean="0"/>
              <a:t>07/03/2021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55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2CD2-0F50-47A7-B2B5-9D8C37C0F85B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59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FB3F-EBC7-41F9-9D95-45D68906CC89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475BA-0571-4578-990B-60D5640BA252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39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DE999-0AFC-4546-AB09-E20A949B7E86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29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4000">
              <a:srgbClr val="92D050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1E96E-7372-4525-B5A1-9EA407F73BEF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7344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953329" y="2967335"/>
            <a:ext cx="828534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Paris Secret </a:t>
            </a:r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N°10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68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  <p:sndAc>
          <p:stSnd loop="1">
            <p:snd r:embed="rId3" name="audio1.wav"/>
          </p:stSnd>
        </p:sndAc>
      </p:transition>
    </mc:Choice>
    <mc:Fallback>
      <p:transition spd="slow" advTm="14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25990" y="1905506"/>
            <a:ext cx="8460072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Des endroits que même certain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des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parisiens ne connaissent pas ?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</a:t>
            </a:r>
            <a:r>
              <a:rPr lang="fr-FR" sz="480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Regardons cela </a:t>
            </a:r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ensemble </a:t>
            </a:r>
            <a:endParaRPr lang="fr-FR" sz="4800" b="0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85888" y="1008367"/>
            <a:ext cx="9401175" cy="48404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2996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5461" y="1036153"/>
            <a:ext cx="9634330" cy="478155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507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0"/>
          <a:stretch/>
        </p:blipFill>
        <p:spPr>
          <a:xfrm>
            <a:off x="1252004" y="1007778"/>
            <a:ext cx="9608044" cy="48424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018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2113" y="1033671"/>
            <a:ext cx="9588165" cy="474427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002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45704" y="1033670"/>
            <a:ext cx="9581322" cy="47707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416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2209" y="1033670"/>
            <a:ext cx="9581321" cy="473102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5885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2235" y="993913"/>
            <a:ext cx="9621296" cy="47948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180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8713" y="1046922"/>
            <a:ext cx="9594573" cy="473102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0721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267" r="-297" b="8980"/>
          <a:stretch/>
        </p:blipFill>
        <p:spPr>
          <a:xfrm>
            <a:off x="1245704" y="1033670"/>
            <a:ext cx="9687339" cy="478403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439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45705" y="993913"/>
            <a:ext cx="9594574" cy="48237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573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459" r="-138" b="12807"/>
          <a:stretch/>
        </p:blipFill>
        <p:spPr>
          <a:xfrm>
            <a:off x="1219200" y="1046922"/>
            <a:ext cx="9634330" cy="471777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312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11"/>
          <a:stretch/>
        </p:blipFill>
        <p:spPr>
          <a:xfrm>
            <a:off x="1179443" y="1033671"/>
            <a:ext cx="9713844" cy="478403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547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62759" y="2967335"/>
            <a:ext cx="84664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C’était Paris Secret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54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113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Matura MT Script Capitals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2021-03-07T09:43:25Z</dcterms:created>
  <dcterms:modified xsi:type="dcterms:W3CDTF">2021-03-07T19:44:51Z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