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vz6TNOWlV68wjzOQWBbaQ==" hashData="6UEL25zkTlYuUrL4JP6Aj1NT3I13gVx/L0qP8RCPJ94SnePH6FpYYIDzCBl5w27sxsfP/g682xb2DQPogTKNr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8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3CB64A-ABDA-48EE-A7AF-1632C95D501A}" type="datetimeFigureOut">
              <a:rPr lang="fr-FR" smtClean="0"/>
              <a:t>07/03/2021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AFD528-EB68-49A4-9623-05847D977F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9854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0330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6999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9070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99273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2682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0063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657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1840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1661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28881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68021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03968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4877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3943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2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79874-568E-465F-AD3C-CDB3B5D949A7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013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9C8F5-2658-48BA-8C34-2373EE0A0935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296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23D9-3366-4814-B9D1-A64251EAD56B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7935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F62A-5A71-4169-A5A1-8CCCF66FCC0C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016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6728B-4E41-4D16-9946-2A781217AD6D}" type="datetime1">
              <a:rPr lang="fr-FR" smtClean="0"/>
              <a:t>07/03/2021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626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292-5F33-4FE4-AF94-215F5FD9639E}" type="datetime1">
              <a:rPr lang="fr-FR" smtClean="0"/>
              <a:t>07/03/2021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78571-DD9C-4C4E-B940-C3714204B1F6}" type="datetime1">
              <a:rPr lang="fr-FR" smtClean="0"/>
              <a:t>07/03/2021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1556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22CD2-0F50-47A7-B2B5-9D8C37C0F85B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590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FB3F-EBC7-41F9-9D95-45D68906CC89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919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475BA-0571-4578-990B-60D5640BA252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8392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DE999-0AFC-4546-AB09-E20A949B7E86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3298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4000">
              <a:srgbClr val="92D050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1E96E-7372-4525-B5A1-9EA407F73BEF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17344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758" r="364" b="3249"/>
          <a:stretch/>
        </p:blipFill>
        <p:spPr>
          <a:xfrm>
            <a:off x="1304144" y="1018015"/>
            <a:ext cx="9518754" cy="48326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250686" y="2967335"/>
            <a:ext cx="769063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Paris Secret N°1</a:t>
            </a:r>
            <a:endParaRPr lang="fr-FR" sz="7200" b="1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868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  <p:sndAc>
          <p:stSnd loop="1">
            <p:snd r:embed="rId3" name="audio1.wav"/>
          </p:stSnd>
        </p:sndAc>
      </p:transition>
    </mc:Choice>
    <mc:Fallback>
      <p:transition spd="slow" advTm="14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2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385888" y="1008367"/>
            <a:ext cx="9401175" cy="48404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42996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3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03048" y="2136338"/>
            <a:ext cx="938590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Des endroits que même des</a:t>
            </a:r>
          </a:p>
          <a:p>
            <a:pPr algn="ctr"/>
            <a:r>
              <a:rPr lang="fr-FR" sz="54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parisiens ne connaissent pas ?</a:t>
            </a:r>
          </a:p>
          <a:p>
            <a:pPr algn="ctr"/>
            <a:r>
              <a:rPr lang="fr-FR" sz="54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Regardons ensemble </a:t>
            </a:r>
            <a:endParaRPr lang="fr-FR" sz="5400" b="0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0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4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024" r="164" b="12958"/>
          <a:stretch/>
        </p:blipFill>
        <p:spPr>
          <a:xfrm>
            <a:off x="1314756" y="1017640"/>
            <a:ext cx="9522211" cy="478755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25078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5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5875" y="1000125"/>
            <a:ext cx="9501188" cy="487094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8018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6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95"/>
          <a:stretch/>
        </p:blipFill>
        <p:spPr>
          <a:xfrm>
            <a:off x="1214438" y="1028700"/>
            <a:ext cx="9658350" cy="47720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60022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7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3013" y="975121"/>
            <a:ext cx="9586912" cy="485418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4161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8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8161" r="-349"/>
          <a:stretch/>
        </p:blipFill>
        <p:spPr>
          <a:xfrm>
            <a:off x="1314450" y="1002828"/>
            <a:ext cx="9573767" cy="485504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58855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9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1588" y="990600"/>
            <a:ext cx="9544050" cy="48101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1804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10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6183" y="1000365"/>
            <a:ext cx="9529451" cy="480036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60721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440" r="300" b="10400"/>
          <a:stretch/>
        </p:blipFill>
        <p:spPr>
          <a:xfrm>
            <a:off x="1333500" y="1014413"/>
            <a:ext cx="9496426" cy="47720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2439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12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9797" r="116" b="9141"/>
          <a:stretch/>
        </p:blipFill>
        <p:spPr>
          <a:xfrm>
            <a:off x="1300163" y="1014413"/>
            <a:ext cx="9472612" cy="48006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5738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13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444" r="-150" b="12669"/>
          <a:stretch/>
        </p:blipFill>
        <p:spPr>
          <a:xfrm>
            <a:off x="1333500" y="1042988"/>
            <a:ext cx="9539288" cy="475773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3124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14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4"/>
          <a:stretch/>
        </p:blipFill>
        <p:spPr>
          <a:xfrm>
            <a:off x="1233994" y="1000125"/>
            <a:ext cx="9653081" cy="483944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25479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15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758" r="364" b="3249"/>
          <a:stretch/>
        </p:blipFill>
        <p:spPr>
          <a:xfrm>
            <a:off x="1304144" y="1018015"/>
            <a:ext cx="9518754" cy="48326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862759" y="2967335"/>
            <a:ext cx="846648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C’était Paris Secret</a:t>
            </a:r>
            <a:endParaRPr lang="fr-FR" sz="7200" b="1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54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14:warp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</TotalTime>
  <Words>110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Matura MT Script Capitals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2021-03-07T09:43:25Z</dcterms:created>
  <dcterms:modified xsi:type="dcterms:W3CDTF">2021-03-07T10:41:37Z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