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Sim459wVAH+aaW/F2g68A==" hashData="YRW7g3oQ1BmZjq1vFHikKugpmv6PfJ+U/c4vysZkCGxlDhpLHh+Fz1O7kpdwLwPhhuJ/3iM3lL7fxoJQlB+h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443" r="297" b="17795"/>
          <a:stretch/>
        </p:blipFill>
        <p:spPr>
          <a:xfrm>
            <a:off x="1171575" y="831839"/>
            <a:ext cx="9860403" cy="5206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25" b="17459"/>
          <a:stretch/>
        </p:blipFill>
        <p:spPr>
          <a:xfrm>
            <a:off x="1200151" y="824870"/>
            <a:ext cx="9886950" cy="5204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07" r="-72" b="4951"/>
          <a:stretch/>
        </p:blipFill>
        <p:spPr>
          <a:xfrm>
            <a:off x="1171575" y="817187"/>
            <a:ext cx="9886949" cy="52550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833" r="-462"/>
          <a:stretch/>
        </p:blipFill>
        <p:spPr>
          <a:xfrm>
            <a:off x="1200150" y="845836"/>
            <a:ext cx="9820153" cy="5169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7955" t="91792" r="1348" b="4240"/>
          <a:stretch/>
        </p:blipFill>
        <p:spPr>
          <a:xfrm>
            <a:off x="7934202" y="5366154"/>
            <a:ext cx="3086101" cy="47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84" r="-150" b="14166"/>
          <a:stretch/>
        </p:blipFill>
        <p:spPr>
          <a:xfrm>
            <a:off x="1157288" y="828675"/>
            <a:ext cx="9872661" cy="52217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2021-02-05T18:24:33Z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