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Hdn7mODvxbrNvaMYWqBzQ==" hashData="oQLSqMtT/l11+6fxvEjuSl5nu/GwEmcRFoySK9eVFT/gOB+WQuke4bhaHGq5iA8tiozdwaY9cjUE+NX/Emfw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16" b="31916"/>
          <a:stretch/>
        </p:blipFill>
        <p:spPr>
          <a:xfrm>
            <a:off x="1154960" y="822223"/>
            <a:ext cx="9890167" cy="5207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83" t="29048" r="17667" b="11905"/>
          <a:stretch/>
        </p:blipFill>
        <p:spPr>
          <a:xfrm>
            <a:off x="1185863" y="842964"/>
            <a:ext cx="9849273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316" t="26540" r="13790" b="16825"/>
          <a:stretch/>
        </p:blipFill>
        <p:spPr>
          <a:xfrm>
            <a:off x="1183163" y="825206"/>
            <a:ext cx="9832500" cy="52337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098" r="-1084" b="11087"/>
          <a:stretch/>
        </p:blipFill>
        <p:spPr>
          <a:xfrm>
            <a:off x="1185863" y="847958"/>
            <a:ext cx="9915525" cy="52000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6572"/>
            <a:ext cx="9829799" cy="5200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2021-02-05T18:16:15Z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