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v4rxU7JMSU8Ow3hGa72+Q==" hashData="0hOHssCrKupVkHWA5QxulpK5yPd+I1GyPaXUL5JF5+DGfLtddRKyJwutVFehuEBQ114E4B64ng3B3xEkNbF7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958" r="246" b="28542"/>
          <a:stretch/>
        </p:blipFill>
        <p:spPr>
          <a:xfrm>
            <a:off x="1185863" y="833768"/>
            <a:ext cx="9848381" cy="5190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835819"/>
            <a:ext cx="9829800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7092" t="80579" r="2797" b="11512"/>
          <a:stretch/>
        </p:blipFill>
        <p:spPr>
          <a:xfrm>
            <a:off x="7872413" y="5487981"/>
            <a:ext cx="3028950" cy="4286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4784" y="4557713"/>
            <a:ext cx="3029975" cy="60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089" r="-253" b="28716"/>
          <a:stretch/>
        </p:blipFill>
        <p:spPr>
          <a:xfrm>
            <a:off x="1190993" y="830480"/>
            <a:ext cx="9848273" cy="5227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99" r="-84" b="21500"/>
          <a:stretch/>
        </p:blipFill>
        <p:spPr>
          <a:xfrm>
            <a:off x="1171575" y="827950"/>
            <a:ext cx="9871221" cy="52211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9" t="6041" r="7099" b="37917"/>
          <a:stretch/>
        </p:blipFill>
        <p:spPr>
          <a:xfrm>
            <a:off x="1153667" y="828676"/>
            <a:ext cx="9849982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2021-02-05T18:09:10Z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