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WMXuxLf6/segPkNQ/SGRg==" hashData="oVK3L+JvcHphiGhMuPZ2a86VeLtZ8NMFV2rHGsVhwNupW9SaQu2mKcTgYb4dIOz5IR6kAEYFGRU3ehG0izvy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7916" r="209" b="31458"/>
          <a:stretch/>
        </p:blipFill>
        <p:spPr>
          <a:xfrm>
            <a:off x="1185863" y="806496"/>
            <a:ext cx="9829800" cy="52260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000" r="-69" b="26667"/>
          <a:stretch/>
        </p:blipFill>
        <p:spPr>
          <a:xfrm>
            <a:off x="1200150" y="828676"/>
            <a:ext cx="9838236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67" r="-492" b="40208"/>
          <a:stretch/>
        </p:blipFill>
        <p:spPr>
          <a:xfrm>
            <a:off x="1171575" y="840691"/>
            <a:ext cx="9885171" cy="5202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084" r="-513" b="17291"/>
          <a:stretch/>
        </p:blipFill>
        <p:spPr>
          <a:xfrm>
            <a:off x="1185863" y="828674"/>
            <a:ext cx="9858375" cy="5198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33" r="138" b="25208"/>
          <a:stretch/>
        </p:blipFill>
        <p:spPr>
          <a:xfrm>
            <a:off x="1171575" y="857250"/>
            <a:ext cx="9844087" cy="51876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2021-02-05T17:55:16Z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