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TuVzAWXx/PSSW62e2dWKA==" hashData="wkrkIZt2Rsdz5YeN3hxuSLiBPVOmaW/6gBIlkv2ltSpyhCyYuoCPaAzEfLAizsr0EFOwQLEuNPtMa1zmoijw4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8994" y="800099"/>
            <a:ext cx="9874014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359668" y="2214795"/>
            <a:ext cx="9514143" cy="2462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Oh Femme d’Amour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6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271" r="1649" b="8846"/>
          <a:stretch/>
        </p:blipFill>
        <p:spPr>
          <a:xfrm>
            <a:off x="1171575" y="809201"/>
            <a:ext cx="9872663" cy="52344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24450"/>
            <a:ext cx="9858375" cy="5221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297" t="-642" r="10098" b="48286"/>
          <a:stretch/>
        </p:blipFill>
        <p:spPr>
          <a:xfrm>
            <a:off x="1188970" y="785813"/>
            <a:ext cx="9855268" cy="53006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3115"/>
            <a:ext cx="9844087" cy="5213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" t="13958" r="261" b="17917"/>
          <a:stretch/>
        </p:blipFill>
        <p:spPr>
          <a:xfrm>
            <a:off x="1185864" y="836604"/>
            <a:ext cx="9858374" cy="52063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0668" r="144"/>
          <a:stretch/>
        </p:blipFill>
        <p:spPr>
          <a:xfrm>
            <a:off x="1185863" y="828674"/>
            <a:ext cx="9858375" cy="52244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458" r="-178" b="15833"/>
          <a:stretch/>
        </p:blipFill>
        <p:spPr>
          <a:xfrm>
            <a:off x="1200150" y="841964"/>
            <a:ext cx="9844087" cy="52032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4" y="829775"/>
            <a:ext cx="9844086" cy="5228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625" r="116" b="24375"/>
          <a:stretch/>
        </p:blipFill>
        <p:spPr>
          <a:xfrm>
            <a:off x="1200150" y="828676"/>
            <a:ext cx="9813067" cy="51970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15578"/>
            <a:ext cx="9844087" cy="5242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833" r="-179" b="16041"/>
          <a:stretch/>
        </p:blipFill>
        <p:spPr>
          <a:xfrm>
            <a:off x="1185863" y="839384"/>
            <a:ext cx="9844087" cy="52482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6004"/>
          <a:stretch/>
        </p:blipFill>
        <p:spPr>
          <a:xfrm>
            <a:off x="1157288" y="827483"/>
            <a:ext cx="9872662" cy="52207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459" r="-798" b="26458"/>
          <a:stretch/>
        </p:blipFill>
        <p:spPr>
          <a:xfrm>
            <a:off x="1171575" y="834522"/>
            <a:ext cx="9929813" cy="52084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978" y="691659"/>
            <a:ext cx="10108044" cy="54746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38928" y="2136338"/>
            <a:ext cx="951414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Oh Femme d’Amour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2021-02-02T13:38:51Z</dcterms:created>
  <dcterms:modified xsi:type="dcterms:W3CDTF">2021-02-05T17:42:58Z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