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RDtjhEJSINEpqgHNt53iw==" hashData="wo2leANO5IO7HDE2zeeIb+l6fnsnF5Yuw2T/2H2KRnrpUlEUL72UBUkrk1EMaLP4baS9M6C22Knv+jOPBjR9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994" y="800099"/>
            <a:ext cx="9874014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359668" y="2214795"/>
            <a:ext cx="951414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6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271" r="1649" b="8846"/>
          <a:stretch/>
        </p:blipFill>
        <p:spPr>
          <a:xfrm>
            <a:off x="1171575" y="809201"/>
            <a:ext cx="9872663" cy="5234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24450"/>
            <a:ext cx="9858375" cy="5221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297" t="-642" r="10098" b="48286"/>
          <a:stretch/>
        </p:blipFill>
        <p:spPr>
          <a:xfrm>
            <a:off x="1188970" y="785813"/>
            <a:ext cx="9855268" cy="5300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3115"/>
            <a:ext cx="9844087" cy="5213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101" r="-94" b="28492"/>
          <a:stretch/>
        </p:blipFill>
        <p:spPr>
          <a:xfrm>
            <a:off x="1185864" y="849037"/>
            <a:ext cx="9844086" cy="52133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0668" r="144"/>
          <a:stretch/>
        </p:blipFill>
        <p:spPr>
          <a:xfrm>
            <a:off x="1185863" y="828674"/>
            <a:ext cx="9858375" cy="5224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708" r="208" b="23958"/>
          <a:stretch/>
        </p:blipFill>
        <p:spPr>
          <a:xfrm>
            <a:off x="1171575" y="824291"/>
            <a:ext cx="9872663" cy="52229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4" y="829775"/>
            <a:ext cx="9844086" cy="5228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25" r="-104" b="25000"/>
          <a:stretch/>
        </p:blipFill>
        <p:spPr>
          <a:xfrm>
            <a:off x="1185863" y="821570"/>
            <a:ext cx="9844087" cy="52244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15578"/>
            <a:ext cx="9844087" cy="5242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692" r="-121" b="28339"/>
          <a:stretch/>
        </p:blipFill>
        <p:spPr>
          <a:xfrm>
            <a:off x="1185863" y="835819"/>
            <a:ext cx="9844087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6004"/>
          <a:stretch/>
        </p:blipFill>
        <p:spPr>
          <a:xfrm>
            <a:off x="1157288" y="827483"/>
            <a:ext cx="9872662" cy="5220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49" r="-417" b="23542"/>
          <a:stretch/>
        </p:blipFill>
        <p:spPr>
          <a:xfrm>
            <a:off x="1185864" y="842486"/>
            <a:ext cx="9858374" cy="52139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78" y="691659"/>
            <a:ext cx="10108044" cy="54746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38928" y="2136338"/>
            <a:ext cx="951414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2021-02-02T13:38:51Z</dcterms:created>
  <dcterms:modified xsi:type="dcterms:W3CDTF">2021-02-05T17:36:27Z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