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xlGecsRwrcbTXOZHe0uuA==" hashData="KbJvW2V+wJecHLz0aEAKVuOv/kCbf6nj+Vz1C+HAj+eAI53Q5ZaSGLG2iu1G81ntqMAFB52gsE072cA8CihEO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36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6483B1-B58F-4AF5-ACD4-850EFD8186FD}" type="datetimeFigureOut">
              <a:rPr lang="fr-FR" smtClean="0"/>
              <a:t>05/02/2021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DA106B-BA80-4CCA-BB8F-507384F8F9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134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68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09224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610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91033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5693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44003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44891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90143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187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95015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13545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65696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49800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28607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7130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F5204-E9FA-4707-93E8-17F51A23B552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350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C7C59-D686-4148-BD18-365DEDF5A932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7247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6EB89-A0EC-4ACE-B0D3-71F038AB5C9F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641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26E7F-B373-413E-920E-D97182D310B0}" type="datetime1">
              <a:rPr lang="fr-FR" smtClean="0"/>
              <a:t>05/02/2021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3168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73DE-C25A-4AAC-946E-6EAA417C8F95}" type="datetime1">
              <a:rPr lang="fr-FR" smtClean="0"/>
              <a:t>05/02/2021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54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F6B7A-FDA3-4209-87F4-8C77C591B475}" type="datetime1">
              <a:rPr lang="fr-FR" smtClean="0"/>
              <a:t>05/02/2021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20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06B4-9C2E-40E4-BB9F-D51F9187D0FB}" type="datetime1">
              <a:rPr lang="fr-FR" smtClean="0"/>
              <a:t>05/02/2021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162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861B0-6166-45FD-8073-A6B7CA911316}" type="datetime1">
              <a:rPr lang="fr-FR" smtClean="0"/>
              <a:t>05/02/2021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131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0E00C-6922-4D0F-B8BA-D064CBC5DC00}" type="datetime1">
              <a:rPr lang="fr-FR" smtClean="0"/>
              <a:t>05/02/2021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8350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1FC63-252F-4CA3-A4DE-B399441D38E4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3759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4537-AA55-447B-879D-23CD7BC16C23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486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77000">
              <a:schemeClr val="tx1"/>
            </a:gs>
            <a:gs pos="92000">
              <a:srgbClr val="C00000"/>
            </a:gs>
            <a:gs pos="100000">
              <a:schemeClr val="accent4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050AC-487A-480F-BD34-AFD5C8FA4DA4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7740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8994" y="800099"/>
            <a:ext cx="9874014" cy="52435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1359668" y="2214795"/>
            <a:ext cx="9514143" cy="24622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Oh Femme d’Amour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</a:t>
            </a:r>
            <a:r>
              <a:rPr lang="fr-FR" sz="7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N°3</a:t>
            </a:r>
            <a:endParaRPr lang="fr-FR" sz="7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196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  <p:sndAc>
          <p:stSnd loop="1">
            <p:snd r:embed="rId3" name="audio5Je t'aime plus fort.wav"/>
          </p:stSnd>
        </p:sndAc>
      </p:transition>
    </mc:Choice>
    <mc:Fallback>
      <p:transition spd="slow" advTm="16000">
        <p:wedge/>
        <p:sndAc>
          <p:stSnd loop="1">
            <p:snd r:embed="rId3" name="audio5Je t'aime plus for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7271" r="1649" b="8846"/>
          <a:stretch/>
        </p:blipFill>
        <p:spPr>
          <a:xfrm>
            <a:off x="1171575" y="809201"/>
            <a:ext cx="9872663" cy="52344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85541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863" y="824450"/>
            <a:ext cx="9858375" cy="52218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14110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6297" t="-642" r="10098" b="48286"/>
          <a:stretch/>
        </p:blipFill>
        <p:spPr>
          <a:xfrm>
            <a:off x="1188970" y="785813"/>
            <a:ext cx="9855268" cy="53006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06929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863" y="833115"/>
            <a:ext cx="9844087" cy="52136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21293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000" r="-889" b="8000"/>
          <a:stretch/>
        </p:blipFill>
        <p:spPr>
          <a:xfrm>
            <a:off x="1200150" y="835916"/>
            <a:ext cx="9929813" cy="52114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05858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10668" r="144"/>
          <a:stretch/>
        </p:blipFill>
        <p:spPr>
          <a:xfrm>
            <a:off x="1185863" y="828674"/>
            <a:ext cx="9858375" cy="52244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79117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0440" r="-200" b="19182"/>
          <a:stretch/>
        </p:blipFill>
        <p:spPr>
          <a:xfrm>
            <a:off x="1185863" y="842963"/>
            <a:ext cx="9858375" cy="52006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25994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864" y="829775"/>
            <a:ext cx="9844086" cy="5228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5539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7916" b="20293"/>
          <a:stretch/>
        </p:blipFill>
        <p:spPr>
          <a:xfrm>
            <a:off x="1156452" y="828674"/>
            <a:ext cx="9876157" cy="52149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14659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863" y="815578"/>
            <a:ext cx="9844087" cy="52423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24297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864" y="828675"/>
            <a:ext cx="9829800" cy="52149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98608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b="6004"/>
          <a:stretch/>
        </p:blipFill>
        <p:spPr>
          <a:xfrm>
            <a:off x="1157288" y="827483"/>
            <a:ext cx="9872662" cy="52207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1673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500" r="464" b="38056"/>
          <a:stretch/>
        </p:blipFill>
        <p:spPr>
          <a:xfrm>
            <a:off x="1171574" y="842963"/>
            <a:ext cx="9858375" cy="51983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40618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1978" y="691659"/>
            <a:ext cx="10108044" cy="54746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38928" y="2136338"/>
            <a:ext cx="9514143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Oh Femme d’Amour</a:t>
            </a:r>
          </a:p>
        </p:txBody>
      </p:sp>
    </p:spTree>
    <p:extLst>
      <p:ext uri="{BB962C8B-B14F-4D97-AF65-F5344CB8AC3E}">
        <p14:creationId xmlns:p14="http://schemas.microsoft.com/office/powerpoint/2010/main" val="2202281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</TotalTime>
  <Words>100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22</cp:revision>
  <dcterms:created xsi:type="dcterms:W3CDTF">2021-02-02T13:38:51Z</dcterms:created>
  <dcterms:modified xsi:type="dcterms:W3CDTF">2021-02-05T17:29:22Z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