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UEhtxm9TmlpasWMY4q77g==" hashData="8ik2QS1Sh8VBP7unYk/PNa1QBx+JrhBt+tef2ZHESSHaTDhVhK+7gbrvr4MScW3jr5Ki4SjwaSTSeUx2i37y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994" y="800099"/>
            <a:ext cx="9874014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359668" y="2214795"/>
            <a:ext cx="951414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6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271" r="1649" b="8846"/>
          <a:stretch/>
        </p:blipFill>
        <p:spPr>
          <a:xfrm>
            <a:off x="1171575" y="809201"/>
            <a:ext cx="9872663" cy="5234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24450"/>
            <a:ext cx="9858375" cy="5221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297" t="-642" r="10098" b="48286"/>
          <a:stretch/>
        </p:blipFill>
        <p:spPr>
          <a:xfrm>
            <a:off x="1188970" y="785813"/>
            <a:ext cx="9855268" cy="5300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3115"/>
            <a:ext cx="9844087" cy="5213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8079" r="355" b="7756"/>
          <a:stretch/>
        </p:blipFill>
        <p:spPr>
          <a:xfrm>
            <a:off x="1200151" y="829982"/>
            <a:ext cx="9815512" cy="52084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0668" r="144"/>
          <a:stretch/>
        </p:blipFill>
        <p:spPr>
          <a:xfrm>
            <a:off x="1185863" y="828674"/>
            <a:ext cx="9858375" cy="5224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8462" r="-500" b="6615"/>
          <a:stretch/>
        </p:blipFill>
        <p:spPr>
          <a:xfrm>
            <a:off x="1185864" y="842964"/>
            <a:ext cx="9872662" cy="52160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4" y="829775"/>
            <a:ext cx="9844086" cy="5228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6667" r="176" b="10291"/>
          <a:stretch/>
        </p:blipFill>
        <p:spPr>
          <a:xfrm>
            <a:off x="1185864" y="837745"/>
            <a:ext cx="9844086" cy="52047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15578"/>
            <a:ext cx="9844087" cy="5242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499" r="234" b="14001"/>
          <a:stretch/>
        </p:blipFill>
        <p:spPr>
          <a:xfrm>
            <a:off x="1192923" y="871537"/>
            <a:ext cx="9806154" cy="51149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6004"/>
          <a:stretch/>
        </p:blipFill>
        <p:spPr>
          <a:xfrm>
            <a:off x="1157288" y="827483"/>
            <a:ext cx="9872662" cy="5220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744" t="14246" r="3609" b="8660"/>
          <a:stretch/>
        </p:blipFill>
        <p:spPr>
          <a:xfrm>
            <a:off x="1171575" y="832015"/>
            <a:ext cx="9858375" cy="52151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78" y="691659"/>
            <a:ext cx="10108044" cy="54746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38928" y="2136338"/>
            <a:ext cx="951414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2021-02-02T13:38:51Z</dcterms:created>
  <dcterms:modified xsi:type="dcterms:W3CDTF">2021-02-05T17:21:01Z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