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iobzN+6Y5wId+aiV78cSg==" hashData="313xhVn9NbZvrFMb80CKJglIweLvJTBgwB280oWuZpA+XTP8H0SQvVHMhcSOWKy9CAEZz2hIrv+AOrKeQzEZ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994" y="800099"/>
            <a:ext cx="9874014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359668" y="2214795"/>
            <a:ext cx="951414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6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271" r="1649" b="8846"/>
          <a:stretch/>
        </p:blipFill>
        <p:spPr>
          <a:xfrm>
            <a:off x="1171575" y="809201"/>
            <a:ext cx="9872663" cy="5234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24450"/>
            <a:ext cx="9858375" cy="5221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297" t="-642" r="10098" b="48286"/>
          <a:stretch/>
        </p:blipFill>
        <p:spPr>
          <a:xfrm>
            <a:off x="1188970" y="785813"/>
            <a:ext cx="9855268" cy="530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3115"/>
            <a:ext cx="9844087" cy="521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33" b="10714"/>
          <a:stretch/>
        </p:blipFill>
        <p:spPr>
          <a:xfrm>
            <a:off x="1171575" y="805749"/>
            <a:ext cx="9886950" cy="5242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1270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668" r="144"/>
          <a:stretch/>
        </p:blipFill>
        <p:spPr>
          <a:xfrm>
            <a:off x="1185863" y="828674"/>
            <a:ext cx="9858375" cy="5224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958" r="-486" b="29167"/>
          <a:stretch/>
        </p:blipFill>
        <p:spPr>
          <a:xfrm>
            <a:off x="1166221" y="828675"/>
            <a:ext cx="9862268" cy="5200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829775"/>
            <a:ext cx="9844086" cy="522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42" r="-104" b="51042"/>
          <a:stretch/>
        </p:blipFill>
        <p:spPr>
          <a:xfrm>
            <a:off x="1165364" y="828676"/>
            <a:ext cx="9864586" cy="5178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5578"/>
            <a:ext cx="9844087" cy="5242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379" r="244" b="2688"/>
          <a:stretch/>
        </p:blipFill>
        <p:spPr>
          <a:xfrm>
            <a:off x="1200150" y="832038"/>
            <a:ext cx="9815513" cy="5225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6004"/>
          <a:stretch/>
        </p:blipFill>
        <p:spPr>
          <a:xfrm>
            <a:off x="1157288" y="827483"/>
            <a:ext cx="9872662" cy="5220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2821"/>
          <a:stretch/>
        </p:blipFill>
        <p:spPr>
          <a:xfrm>
            <a:off x="1185863" y="822008"/>
            <a:ext cx="9858375" cy="5193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978" y="691659"/>
            <a:ext cx="10108044" cy="54746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38928" y="2136338"/>
            <a:ext cx="951414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Oh Femme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2021-02-05T18:32:52Z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