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K35bXKvjfYF+jucDz/NEQ==" hashData="eUhFG14Icf9R5HXpbizR8bzx9CH5XsOlw4ztI6YXjlxHdaTQhKUnNs9oFgXVJM0otmiwBn/4k5obxdw3oFSi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750" r="-1084" b="25250"/>
          <a:stretch/>
        </p:blipFill>
        <p:spPr>
          <a:xfrm>
            <a:off x="1157287" y="814387"/>
            <a:ext cx="9915525" cy="52149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302" t="78780" r="28765" b="11626"/>
          <a:stretch/>
        </p:blipFill>
        <p:spPr>
          <a:xfrm>
            <a:off x="4067175" y="4500563"/>
            <a:ext cx="4057650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250" r="-583" b="18500"/>
          <a:stretch/>
        </p:blipFill>
        <p:spPr>
          <a:xfrm>
            <a:off x="1885951" y="799474"/>
            <a:ext cx="8872538" cy="52264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578" t="88514" r="30792" b="3292"/>
          <a:stretch/>
        </p:blipFill>
        <p:spPr>
          <a:xfrm>
            <a:off x="4614861" y="5100638"/>
            <a:ext cx="3429001" cy="42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750" r="-833" b="24000"/>
          <a:stretch/>
        </p:blipFill>
        <p:spPr>
          <a:xfrm>
            <a:off x="1276109" y="835819"/>
            <a:ext cx="9639781" cy="51863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915" t="84239" r="30347" b="5571"/>
          <a:stretch/>
        </p:blipFill>
        <p:spPr>
          <a:xfrm>
            <a:off x="4131469" y="4686300"/>
            <a:ext cx="3929062" cy="52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875" r="138" b="20833"/>
          <a:stretch/>
        </p:blipFill>
        <p:spPr>
          <a:xfrm>
            <a:off x="1576005" y="835818"/>
            <a:ext cx="9039990" cy="518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8542" r="-694" b="16667"/>
          <a:stretch/>
        </p:blipFill>
        <p:spPr>
          <a:xfrm>
            <a:off x="1471613" y="832039"/>
            <a:ext cx="9229725" cy="519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2021-02-02T13:38:51Z</dcterms:created>
  <dcterms:modified xsi:type="dcterms:W3CDTF">2021-02-02T17:46:07Z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