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1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kTNaad0/3lYKr91EpJSnA==" hashData="timfCcE6fvIBREMJEWP6dqzkAvSB7SIZHrwrGKNRY7olD8fw4xIg9X7oyBsuR8FhiOdt8cLq8F4si5TCUfVD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085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chemeClr val="accent5">
                <a:lumMod val="40000"/>
                <a:lumOff val="60000"/>
              </a:schemeClr>
            </a:gs>
            <a:gs pos="63000">
              <a:schemeClr val="accent5">
                <a:lumMod val="60000"/>
                <a:lumOff val="40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</a:t>
            </a:r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Stranger in the shore.wav"/>
          </p:stSnd>
        </p:sndAc>
      </p:transition>
    </mc:Choice>
    <mc:Fallback>
      <p:transition spd="slow" advTm="13000">
        <p:wedge/>
        <p:sndAc>
          <p:stSnd loop="1">
            <p:snd r:embed="rId3" name="Stranger in the sh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917" y="1240459"/>
            <a:ext cx="99695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n'est pas toujours évident d'allaiter son bébé en public par peur du regard des gens. Mais pas de panique, l'allaitement est ce qu'il y a de plus naturel et ne devrait gêner personne. Alors pour que tout le monde se sente à l'aise avec ça et pour défendre leur liberté à le faire, des mamans partagent des photos d'elles en train d'allaiter leur enfant dans des lieux publics</a:t>
            </a:r>
            <a:endParaRPr lang="fr-FR" sz="3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22" t="5899" r="6519" b="7631"/>
          <a:stretch/>
        </p:blipFill>
        <p:spPr>
          <a:xfrm>
            <a:off x="3680205" y="1294228"/>
            <a:ext cx="4744415" cy="44313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18702" y="1166842"/>
            <a:ext cx="797526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la nature cela ! 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Comme un petit veau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têtant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sa mère il n’y a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rien de pervers que ce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mérite de nourrir son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bébé 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7340" y="1243510"/>
            <a:ext cx="6777319" cy="4518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252884"/>
            <a:ext cx="6817660" cy="4546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241869"/>
            <a:ext cx="6777318" cy="4523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3271" y="1249295"/>
            <a:ext cx="7947211" cy="4541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6" y="1228429"/>
            <a:ext cx="6871447" cy="4577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496" y="1237129"/>
            <a:ext cx="8029996" cy="4518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765" y="1248055"/>
            <a:ext cx="8012952" cy="4507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63578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963" y="1290918"/>
            <a:ext cx="9751313" cy="4262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9" y="1171926"/>
            <a:ext cx="6817658" cy="4547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670" y="1237128"/>
            <a:ext cx="6224323" cy="4538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372" r="-1035" b="10647"/>
          <a:stretch/>
        </p:blipFill>
        <p:spPr>
          <a:xfrm>
            <a:off x="2828692" y="1277471"/>
            <a:ext cx="6534616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242716"/>
            <a:ext cx="6817659" cy="4549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72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214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2020-11-09T17:48:12Z</dcterms:created>
  <dcterms:modified xsi:type="dcterms:W3CDTF">2020-11-09T19:01:38Z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