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71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Dq/TjDlbWhpGmZIdDMSZQ==" hashData="XWABVKUG7eAzmkl8qJ4qgek+LIe7G+vpMl77R7ZdNhA7LlQAPSA6AEUxG0EpahudTN3G27X8wUGgqOaHYtqM/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755A14-E82B-40E1-9BD5-217009036D61}" type="datetimeFigureOut">
              <a:rPr lang="fr-FR" smtClean="0"/>
              <a:t>09/11/2020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4DA875-D6B2-44EC-BFBB-26F1BA400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217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93271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234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863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215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858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4370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8644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3719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0591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75397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3982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8381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6035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126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4182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085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183E0-A3A9-41CC-9E79-77AB4AA02E4F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247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9D4F9-8201-4957-AEBC-9E0FF6573D90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228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69358-777D-4ADF-B23E-01674A10E3AD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849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76F4-391B-4EF8-AC28-40937C3E8243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795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503-18B5-44E9-A80C-26D388128F38}" type="datetime1">
              <a:rPr lang="fr-FR" smtClean="0"/>
              <a:t>09/11/2020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81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F253-431A-4817-9876-4BEF8FFEFB05}" type="datetime1">
              <a:rPr lang="fr-FR" smtClean="0"/>
              <a:t>09/11/2020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92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7B6AA-A88E-4EEB-98B8-C53AE851A495}" type="datetime1">
              <a:rPr lang="fr-FR" smtClean="0"/>
              <a:t>09/11/2020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66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B3655-565F-4E55-B27C-B397D01AB3E7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182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D611-9767-41ED-A32D-AC4EC72EE66F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9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B74CD-B195-4263-8968-65DAA0331572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469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0B4D7-DAE5-4DB4-A62A-17DF11A9A16E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2820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32000">
              <a:schemeClr val="accent5">
                <a:lumMod val="40000"/>
                <a:lumOff val="60000"/>
              </a:schemeClr>
            </a:gs>
            <a:gs pos="63000">
              <a:schemeClr val="accent5">
                <a:lumMod val="60000"/>
                <a:lumOff val="40000"/>
              </a:schemeClr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0977A-E6B6-4D72-AAE8-EA50EB808EB7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292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3305" y="1249903"/>
            <a:ext cx="8673353" cy="45535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62794" y="2967335"/>
            <a:ext cx="966642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Maman allaitante quoi</a:t>
            </a:r>
          </a:p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de plus beau ! </a:t>
            </a:r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 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23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Stranger in the shore.wav"/>
          </p:stSnd>
        </p:sndAc>
      </p:transition>
    </mc:Choice>
    <mc:Fallback>
      <p:transition spd="slow" advTm="13000">
        <p:wedge/>
        <p:sndAc>
          <p:stSnd loop="1">
            <p:snd r:embed="rId3" name="Stranger in the sho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02917" y="1240459"/>
            <a:ext cx="99695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n'est pas toujours évident d'allaiter son bébé en public par peur du regard des gens. Mais pas de panique, l'allaitement est ce qu'il y a de plus naturel et ne devrait gêner personne. Alors pour que tout le monde se sente à l'aise avec ça et pour défendre leur liberté à le faire, des mamans partagent des photos d'elles en train d'allaiter leur enfant dans des lieux publics</a:t>
            </a:r>
            <a:endParaRPr lang="fr-FR" sz="3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36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7030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222" t="5899" r="6519" b="7631"/>
          <a:stretch/>
        </p:blipFill>
        <p:spPr>
          <a:xfrm>
            <a:off x="3680205" y="1294228"/>
            <a:ext cx="4744415" cy="44313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18702" y="1166842"/>
            <a:ext cx="7975260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C’est la nature cela ! 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Comme un petit veau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têtant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sa mère il n’y a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rien de pervers que ce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mérite de nourrir son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bébé 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117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5463" y="1241207"/>
            <a:ext cx="8141074" cy="45228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6590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58" y="1262154"/>
            <a:ext cx="6078071" cy="45203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173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6035" y="1243593"/>
            <a:ext cx="8081684" cy="4549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2947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1396" y="1179187"/>
            <a:ext cx="9049871" cy="4499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2759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4340" y="1236787"/>
            <a:ext cx="9063319" cy="4531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729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9482" y="1225569"/>
            <a:ext cx="8686800" cy="45720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3330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717" y="1266852"/>
            <a:ext cx="7476565" cy="45191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77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76146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3723" y="1268299"/>
            <a:ext cx="6844553" cy="45575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57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4293" y="1223682"/>
            <a:ext cx="7792251" cy="45454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5867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9216" y="1237696"/>
            <a:ext cx="9153567" cy="45298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859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873" y="1277471"/>
            <a:ext cx="6828254" cy="45456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0809" t="9439" r="833" b="79014"/>
          <a:stretch/>
        </p:blipFill>
        <p:spPr>
          <a:xfrm>
            <a:off x="7456432" y="1452283"/>
            <a:ext cx="1936376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54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238250"/>
            <a:ext cx="73152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332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3305" y="1249903"/>
            <a:ext cx="8673353" cy="45535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62794" y="2967335"/>
            <a:ext cx="966642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Maman allaitante quoi</a:t>
            </a:r>
          </a:p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de plus beau !  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720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214</Words>
  <Application>Microsoft Office PowerPoint</Application>
  <PresentationFormat>Grand écran</PresentationFormat>
  <Paragraphs>75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2020-11-09T17:48:12Z</dcterms:created>
  <dcterms:modified xsi:type="dcterms:W3CDTF">2020-11-09T18:51:47Z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