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1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8vFIOFGo2bGaNcmFX3XYA==" hashData="Doxh13finZU0QGROdT3NmUJ7fBfQynEPYGH1X8NS18dmM26MdwXG6Xf7duyxH1maJN6/HJf/JSz8qYIrRbSy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09/11/2020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085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09/11/2020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09/11/2020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09/11/2020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chemeClr val="accent5">
                <a:lumMod val="40000"/>
                <a:lumOff val="60000"/>
              </a:schemeClr>
            </a:gs>
            <a:gs pos="63000">
              <a:schemeClr val="accent5">
                <a:lumMod val="60000"/>
                <a:lumOff val="40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</a:t>
            </a:r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Stranger in the shore.wav"/>
          </p:stSnd>
        </p:sndAc>
      </p:transition>
    </mc:Choice>
    <mc:Fallback>
      <p:transition spd="slow" advTm="13000">
        <p:wedge/>
        <p:sndAc>
          <p:stSnd loop="1">
            <p:snd r:embed="rId3" name="Stranger in the sh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917" y="1240459"/>
            <a:ext cx="99695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n'est pas toujours évident d'allaiter son bébé en public par peur du regard des gens. Mais pas de panique, l'allaitement est ce qu'il y a de plus naturel et ne devrait gêner personne. Alors pour que tout le monde se sente à l'aise avec ça et pour défendre leur liberté à le faire, des mamans partagent des photos d'elles en train d'allaiter leur enfant dans des lieux publics</a:t>
            </a:r>
            <a:endParaRPr lang="fr-FR" sz="3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22" t="5899" r="6519" b="7631"/>
          <a:stretch/>
        </p:blipFill>
        <p:spPr>
          <a:xfrm>
            <a:off x="3680205" y="1294228"/>
            <a:ext cx="4744415" cy="44313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18702" y="1166842"/>
            <a:ext cx="7975260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C’est la nature cela ! 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Comme un petit veau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têtant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sa mère il n’y a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rien de pervers que ce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mérite de nourrir son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bébé 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035" y="1268225"/>
            <a:ext cx="8041342" cy="4523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376" y="1236023"/>
            <a:ext cx="8054789" cy="4534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435" y="1237428"/>
            <a:ext cx="9183807" cy="4544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385" y="1250576"/>
            <a:ext cx="8037136" cy="4504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895" y="1250576"/>
            <a:ext cx="7241162" cy="4561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262808"/>
            <a:ext cx="6831106" cy="4534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3" y="1209770"/>
            <a:ext cx="6956158" cy="45859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76146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635" y="1240097"/>
            <a:ext cx="7180730" cy="4529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488" y="1275116"/>
            <a:ext cx="9265023" cy="4516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73" y="1237129"/>
            <a:ext cx="8010668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838" y="1210235"/>
            <a:ext cx="8173100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937" y="1235194"/>
            <a:ext cx="8054789" cy="4534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72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214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2020-11-09T17:48:12Z</dcterms:created>
  <dcterms:modified xsi:type="dcterms:W3CDTF">2020-11-09T18:41:09Z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