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HAw+YDtgBEuOAe4G5IMHA==" hashData="pZmRQSp3nlhKmZOOWtzhAH9cjG0cl1eIa84mPSOc5a1KdDEd3qMVj+Y1qmTtF+gV6wN4o0TbH5l1TamnciG1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08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chemeClr val="accent5">
                <a:lumMod val="40000"/>
                <a:lumOff val="60000"/>
              </a:schemeClr>
            </a:gs>
            <a:gs pos="63000">
              <a:schemeClr val="accent5">
                <a:lumMod val="60000"/>
                <a:lumOff val="40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</a:t>
            </a:r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Stranger in the shore.wav"/>
          </p:stSnd>
        </p:sndAc>
      </p:transition>
    </mc:Choice>
    <mc:Fallback>
      <p:transition spd="slow" advTm="13000">
        <p:wedge/>
        <p:sndAc>
          <p:stSnd loop="1">
            <p:snd r:embed="rId3" name="Stranger in the sh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917" y="1240459"/>
            <a:ext cx="9969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n'est pas toujours évident d'allaiter son bébé en public par peur du regard des gens. Mais pas de panique, l'allaitement est ce qu'il y a de plus naturel et ne devrait gêner personne. Alors pour que tout le monde se sente à l'aise avec ça et pour défendre leur liberté à le faire, des mamans partagent des photos d'elles en train d'allaiter leur enfant dans des lieux publics</a:t>
            </a:r>
            <a:endParaRPr lang="fr-FR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22" t="5899" r="6519" b="7631"/>
          <a:stretch/>
        </p:blipFill>
        <p:spPr>
          <a:xfrm>
            <a:off x="3680205" y="1294228"/>
            <a:ext cx="4744415" cy="44313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8702" y="1166842"/>
            <a:ext cx="797526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la nature cela !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Comme un petit veau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têtant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 mère il n’y a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rien de pervers que ce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mérite de nourrir son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bébé 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529" y="1218148"/>
            <a:ext cx="8118983" cy="4550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643" y="1194294"/>
            <a:ext cx="8099377" cy="4616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411" y="1227822"/>
            <a:ext cx="9099177" cy="4549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1529" y="1218148"/>
            <a:ext cx="8166966" cy="4577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9" y="1259566"/>
            <a:ext cx="6777318" cy="4524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262529"/>
            <a:ext cx="6777318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612" y="1216958"/>
            <a:ext cx="6069104" cy="4551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1254232"/>
            <a:ext cx="6494930" cy="4521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259" y="1237129"/>
            <a:ext cx="9036422" cy="4518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8" y="1244600"/>
            <a:ext cx="6804212" cy="4536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624" y="1259214"/>
            <a:ext cx="6741530" cy="4482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2394" y="1262566"/>
            <a:ext cx="7947211" cy="4569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2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214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2020-11-09T17:48:12Z</dcterms:created>
  <dcterms:modified xsi:type="dcterms:W3CDTF">2020-11-09T18:31:48Z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