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71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wup8nXkvGiPCNggqabWNw==" hashData="cbLKNaaiHAhyNT7LBdDTjNkUsGbtoepBhDpOcfmfgLpaai/r2irvKbXmDN2Ilp0ZStuGYOg/kUg44lwm6BU9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0859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chemeClr val="accent5">
                <a:lumMod val="40000"/>
                <a:lumOff val="60000"/>
              </a:schemeClr>
            </a:gs>
            <a:gs pos="63000">
              <a:schemeClr val="accent5">
                <a:lumMod val="60000"/>
                <a:lumOff val="40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N°1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Stranger in the shore.wav"/>
          </p:stSnd>
        </p:sndAc>
      </p:transition>
    </mc:Choice>
    <mc:Fallback>
      <p:transition spd="slow" advTm="13000">
        <p:wedge/>
        <p:sndAc>
          <p:stSnd loop="1">
            <p:snd r:embed="rId3" name="Stranger in the sho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917" y="1240459"/>
            <a:ext cx="9969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n'est pas toujours évident d'allaiter son bébé en public par peur du regard des gens. Mais pas de panique, l'allaitement est ce qu'il y a de plus naturel et ne devrait gêner personne. Alors pour que tout le monde se sente à l'aise avec ça et pour défendre leur liberté à le faire, des mamans partagent des photos d'elles en train d'allaiter leur enfant dans des lieux publics</a:t>
            </a:r>
            <a:endParaRPr lang="fr-FR" sz="32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22" t="5899" r="6519" b="7631"/>
          <a:stretch/>
        </p:blipFill>
        <p:spPr>
          <a:xfrm>
            <a:off x="3680205" y="1294228"/>
            <a:ext cx="4744415" cy="44313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18702" y="1166842"/>
            <a:ext cx="7975260" cy="45243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la nature cela ! 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Comme un petit veau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têtant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sa mère il n’y a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rien de pervers que ce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mérite de nourrir son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bébé 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1110" y="1237128"/>
            <a:ext cx="3977261" cy="455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7" y="1233854"/>
            <a:ext cx="6817659" cy="45487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6678" y="1238884"/>
            <a:ext cx="4590157" cy="45678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3817" y="1223681"/>
            <a:ext cx="4472060" cy="4545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2377" y="1251136"/>
            <a:ext cx="3576918" cy="4573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2469" y="1259086"/>
            <a:ext cx="4487062" cy="44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2035" y="1232501"/>
            <a:ext cx="3684494" cy="4570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229" y="1252232"/>
            <a:ext cx="4307541" cy="4535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6678" y="1250576"/>
            <a:ext cx="4608990" cy="45233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9613" y="1223682"/>
            <a:ext cx="3494880" cy="45646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5176" y="1264024"/>
            <a:ext cx="4481096" cy="45117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5329" y="1241580"/>
            <a:ext cx="8041342" cy="4522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3305" y="1249903"/>
            <a:ext cx="8673353" cy="45535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62794" y="2967335"/>
            <a:ext cx="966642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Maman allaitante quoi</a:t>
            </a:r>
          </a:p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de plus beau !  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2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214</Words>
  <Application>Microsoft Office PowerPoint</Application>
  <PresentationFormat>Grand écran</PresentationFormat>
  <Paragraphs>75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2020-11-09T17:48:12Z</dcterms:created>
  <dcterms:modified xsi:type="dcterms:W3CDTF">2020-11-09T18:20:13Z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