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57" r:id="rId14"/>
    <p:sldId id="274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AYecvmCzBOWTtLwLIYheA==" hashData="DVNzdq6xhW44qw3gHvhHRquuPVySCkrSRcErLf8SOIitjOU8gMom44wlY3Tz/pDuW33nwEhwanCbDsaI3z2L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13011" y="2693357"/>
            <a:ext cx="17475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N°9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>
      <p:transition spd="slow" advTm="14000">
        <p:wedge/>
        <p:sndAc>
          <p:stSnd loop="1">
            <p:snd r:embed="rId3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9304" y="1225826"/>
            <a:ext cx="5367131" cy="44614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27173" y="1038222"/>
            <a:ext cx="4545496" cy="47815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431" r="-15" b="5201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23214" y="876626"/>
            <a:ext cx="3145571" cy="51047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5"/>
          <a:stretch/>
        </p:blipFill>
        <p:spPr>
          <a:xfrm>
            <a:off x="3810000" y="956799"/>
            <a:ext cx="4572000" cy="4944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3791" y="772379"/>
            <a:ext cx="2557670" cy="52858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102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2021-06-08T15:07:52Z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