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73" r:id="rId13"/>
    <p:sldId id="257" r:id="rId14"/>
    <p:sldId id="274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bXdlsP91qn5ElGUs2XPhQ==" hashData="56v6+hQdZ98yTZKImkQJHVVBtOr3S0D52cjZ4VsWXKu6ekuGVj494xSSM3utuajRYPdArqEJFX1Vv3XME72O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C00000"/>
            </a:gs>
            <a:gs pos="80000">
              <a:srgbClr val="FFFF00"/>
            </a:gs>
            <a:gs pos="72000">
              <a:schemeClr val="accent5">
                <a:lumMod val="60000"/>
                <a:lumOff val="40000"/>
              </a:schemeClr>
            </a:gs>
            <a:gs pos="87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913011" y="2693357"/>
            <a:ext cx="17475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N°8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Yves Montand-La Bicyclette.wav"/>
          </p:stSnd>
        </p:sndAc>
      </p:transition>
    </mc:Choice>
    <mc:Fallback>
      <p:transition spd="slow" advTm="14000">
        <p:wedge/>
        <p:sndAc>
          <p:stSnd loop="1">
            <p:snd r:embed="rId3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27" y="1364024"/>
            <a:ext cx="5802945" cy="4129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999" y="1015999"/>
            <a:ext cx="4807857" cy="4807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929" y="906785"/>
            <a:ext cx="3762880" cy="50434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70113"/>
            <a:ext cx="4678017" cy="46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-1" r="-522" b="8187"/>
          <a:stretch/>
        </p:blipFill>
        <p:spPr>
          <a:xfrm>
            <a:off x="2985428" y="1389243"/>
            <a:ext cx="6221143" cy="40795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431" r="-15" b="5201"/>
          <a:stretch/>
        </p:blipFill>
        <p:spPr>
          <a:xfrm>
            <a:off x="2788316" y="1391478"/>
            <a:ext cx="6541214" cy="4029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4" r="-446" b="2447"/>
          <a:stretch/>
        </p:blipFill>
        <p:spPr>
          <a:xfrm>
            <a:off x="3875024" y="1007165"/>
            <a:ext cx="4473845" cy="48835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697" y="1717973"/>
            <a:ext cx="7148633" cy="345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48"/>
          <a:stretch/>
        </p:blipFill>
        <p:spPr>
          <a:xfrm>
            <a:off x="4201287" y="901148"/>
            <a:ext cx="3498226" cy="49838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H="1" flipV="1">
            <a:off x="2941992" y="737927"/>
            <a:ext cx="6308015" cy="543586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55"/>
          <a:stretch/>
        </p:blipFill>
        <p:spPr>
          <a:xfrm>
            <a:off x="3850697" y="993514"/>
            <a:ext cx="4490606" cy="48709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977" y="1978715"/>
            <a:ext cx="7746223" cy="2951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09800" y="2898953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102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2021-06-08T15:00:55Z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