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73" r:id="rId13"/>
    <p:sldId id="257" r:id="rId14"/>
    <p:sldId id="274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KoUw8h9OZLiaxAlpBC6xQ==" hashData="nAnITY4+SjF2xvGHWHBMCGqp04ZtRhebe7BrbBPzEdmK2nJ5N9NJ1TaDdEHj12J8ELvqBlBuWyHOEttmzlpn/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08/06/2021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08/06/2021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08/06/2021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08/06/2021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C00000"/>
            </a:gs>
            <a:gs pos="80000">
              <a:srgbClr val="FFFF00"/>
            </a:gs>
            <a:gs pos="72000">
              <a:schemeClr val="accent5">
                <a:lumMod val="60000"/>
                <a:lumOff val="40000"/>
              </a:schemeClr>
            </a:gs>
            <a:gs pos="87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913011" y="2693357"/>
            <a:ext cx="17475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N°7</a:t>
            </a:r>
            <a:endParaRPr lang="fr-FR" sz="8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Yves Montand-La Bicyclette.wav"/>
          </p:stSnd>
        </p:sndAc>
      </p:transition>
    </mc:Choice>
    <mc:Fallback>
      <p:transition spd="slow" advTm="14000">
        <p:wedge/>
        <p:sndAc>
          <p:stSnd loop="1">
            <p:snd r:embed="rId3" name="Yves Montand-La Bicyclet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527" y="1364024"/>
            <a:ext cx="5802945" cy="41299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999" y="1015999"/>
            <a:ext cx="4807857" cy="4807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3095" y="853357"/>
            <a:ext cx="3405809" cy="51512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7113" y="1070113"/>
            <a:ext cx="4678017" cy="46780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246" r="335"/>
          <a:stretch/>
        </p:blipFill>
        <p:spPr>
          <a:xfrm>
            <a:off x="4221127" y="835715"/>
            <a:ext cx="3749745" cy="51865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20431" r="-15" b="5201"/>
          <a:stretch/>
        </p:blipFill>
        <p:spPr>
          <a:xfrm>
            <a:off x="2788316" y="1391478"/>
            <a:ext cx="6541214" cy="40293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6712" y="844824"/>
            <a:ext cx="3472071" cy="52081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5697" y="1717973"/>
            <a:ext cx="7148633" cy="3450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4"/>
          <a:stretch/>
        </p:blipFill>
        <p:spPr>
          <a:xfrm>
            <a:off x="4029479" y="927652"/>
            <a:ext cx="4123921" cy="49591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 flipH="1" flipV="1">
            <a:off x="2941992" y="737927"/>
            <a:ext cx="6308015" cy="5435860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9722" y="834691"/>
            <a:ext cx="3419061" cy="51487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5977" y="1978715"/>
            <a:ext cx="7746223" cy="29510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08/06/2021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0070C0"/>
              </a:gs>
              <a:gs pos="86000">
                <a:srgbClr val="7030A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Filles à vélo sexy ou non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49"/>
          <a:stretch/>
        </p:blipFill>
        <p:spPr>
          <a:xfrm>
            <a:off x="2339009" y="1437821"/>
            <a:ext cx="7513982" cy="39379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209800" y="2898953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102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55</cp:revision>
  <dcterms:created xsi:type="dcterms:W3CDTF">2021-04-23T09:19:46Z</dcterms:created>
  <dcterms:modified xsi:type="dcterms:W3CDTF">2021-06-08T14:54:42Z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