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57" r:id="rId14"/>
    <p:sldId id="274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iZ+OCWM58zsW8rsdCt1qQ==" hashData="z7LWttE0NsQE5ACLVPDDrdAQP4pHrsirYQexX1Yjm19UjdZ4+XyueDh4EFGaObC8V53WhqsIx2me1VLwXjMl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13011" y="2693357"/>
            <a:ext cx="17475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N°6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 xmlns="">
      <p:transition spd="slow" advTm="14000">
        <p:wedge/>
        <p:sndAc>
          <p:stSnd loop="1">
            <p:snd r:embed="rId5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6713" y="850182"/>
            <a:ext cx="3551583" cy="50817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5517" y="1058517"/>
            <a:ext cx="4740965" cy="47409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431" r="-15" b="5201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5"/>
          <a:stretch/>
        </p:blipFill>
        <p:spPr>
          <a:xfrm>
            <a:off x="4258083" y="871782"/>
            <a:ext cx="3675834" cy="51144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3116" y="887896"/>
            <a:ext cx="3980953" cy="49761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5"/>
          <a:stretch/>
        </p:blipFill>
        <p:spPr>
          <a:xfrm>
            <a:off x="4307048" y="904792"/>
            <a:ext cx="3577903" cy="5048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102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2021-06-08T14:49:33Z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