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Q8IG0ClIz01I2R6iRdrNg==" hashData="c8v1xiNXTZ1auS+l0pcFpXmto58jjASJ1AKTrvABiFpvjNwvGHT7oaTmhjKMxpvTL8P++V0ReFTWuZZQlrag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N°5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0" y="1143000"/>
            <a:ext cx="4572000" cy="4572000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689" y="1073426"/>
            <a:ext cx="3747615" cy="46650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5" y="1083365"/>
            <a:ext cx="4678018" cy="4678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717" r="-939"/>
          <a:stretch/>
        </p:blipFill>
        <p:spPr>
          <a:xfrm>
            <a:off x="4572000" y="801212"/>
            <a:ext cx="3260035" cy="5255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7" y="1096617"/>
            <a:ext cx="4704522" cy="47045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2021-06-08T14:43:30Z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