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73" r:id="rId13"/>
    <p:sldId id="257" r:id="rId14"/>
    <p:sldId id="274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FjJ+iggsiqGtOaWmyYuzA==" hashData="WS5fQScLMaKSIEJgProsqtpFlRAA1jn3VoGnxQT3saMWka4m+64d/RVVNsUOimaEYMXFmymUTLJsYaDdi/JMi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07/05/2021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532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07/05/2021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07/05/2021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07/05/2021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C00000"/>
            </a:gs>
            <a:gs pos="80000">
              <a:srgbClr val="FFFF00"/>
            </a:gs>
            <a:gs pos="72000">
              <a:schemeClr val="accent5">
                <a:lumMod val="60000"/>
                <a:lumOff val="40000"/>
              </a:schemeClr>
            </a:gs>
            <a:gs pos="87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0070C0"/>
              </a:gs>
              <a:gs pos="86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Filles à vélo sexy ou non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49"/>
          <a:stretch/>
        </p:blipFill>
        <p:spPr>
          <a:xfrm>
            <a:off x="2339009" y="1437821"/>
            <a:ext cx="7513982" cy="39379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913011" y="2693357"/>
            <a:ext cx="17475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N°4</a:t>
            </a:r>
            <a:endParaRPr lang="fr-FR" sz="80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Yves Montand-La Bicyclette.wav"/>
          </p:stSnd>
        </p:sndAc>
      </p:transition>
    </mc:Choice>
    <mc:Fallback>
      <p:transition spd="slow" advTm="14000">
        <p:wedge/>
        <p:sndAc>
          <p:stSnd loop="1">
            <p:snd r:embed="rId3" name="Yves Montand-La Bicyclet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4527" y="1364024"/>
            <a:ext cx="5802945" cy="41299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4185861" y="2321004"/>
            <a:ext cx="382027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?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2999" y="1015999"/>
            <a:ext cx="4807857" cy="48078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2986" y="905047"/>
            <a:ext cx="3788075" cy="50451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7113" y="1070113"/>
            <a:ext cx="4678017" cy="46780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5175" y="866726"/>
            <a:ext cx="3453608" cy="51365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20431" r="-15" b="5201"/>
          <a:stretch/>
        </p:blipFill>
        <p:spPr>
          <a:xfrm>
            <a:off x="2788316" y="1391478"/>
            <a:ext cx="6541214" cy="40293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9843" y="864705"/>
            <a:ext cx="3425687" cy="51385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85697" y="1717973"/>
            <a:ext cx="7148633" cy="34503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6639" y="917298"/>
            <a:ext cx="4018722" cy="50234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 flipH="1" flipV="1">
            <a:off x="2941992" y="737927"/>
            <a:ext cx="6308015" cy="5435860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2986" y="852097"/>
            <a:ext cx="3827831" cy="50981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35977" y="1978715"/>
            <a:ext cx="7746223" cy="29510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07/05/2021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0070C0"/>
              </a:gs>
              <a:gs pos="86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Filles à vélo sexy ou non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49"/>
          <a:stretch/>
        </p:blipFill>
        <p:spPr>
          <a:xfrm>
            <a:off x="2339009" y="1437821"/>
            <a:ext cx="7513982" cy="39379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209800" y="2898953"/>
            <a:ext cx="303801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0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6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102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55</cp:revision>
  <dcterms:created xsi:type="dcterms:W3CDTF">2021-04-23T09:19:46Z</dcterms:created>
  <dcterms:modified xsi:type="dcterms:W3CDTF">2021-05-07T18:38:06Z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