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8" r:id="rId10"/>
    <p:sldId id="267" r:id="rId11"/>
    <p:sldId id="269" r:id="rId12"/>
    <p:sldId id="273" r:id="rId13"/>
    <p:sldId id="257" r:id="rId14"/>
    <p:sldId id="274" r:id="rId1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ednZt13TNQ0pq5a+Zvvhg==" hashData="KHB6eSQnnvJQknSXc4obHF4Tpq9S8/YbOrpSuYFRdl5ma0fAVaDa75Rmus1mBoa30o1X1eNJDeSMXUb5KbiOC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F1720B-BDFC-491C-821A-B99E8475493B}" type="datetimeFigureOut">
              <a:rPr lang="fr-FR" smtClean="0"/>
              <a:t>07/05/2021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3F2CF2-71A4-495D-9FB4-E13EEFBE91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35455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5711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54567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16243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6330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2284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22271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57913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3064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58499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46767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704331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83897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28947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35327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30DAE-9262-41E5-8E21-C32ABA1F546E}" type="datetime1">
              <a:rPr lang="fr-FR" smtClean="0"/>
              <a:t>07/05/2021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6436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85EDD-CBC3-4BA2-B080-FFB0497C98F5}" type="datetime1">
              <a:rPr lang="fr-FR" smtClean="0"/>
              <a:t>07/05/2021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0491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955D8-CD28-47CD-AB5A-3E767428A397}" type="datetime1">
              <a:rPr lang="fr-FR" smtClean="0"/>
              <a:t>07/05/2021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4234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F9611-56AB-40CA-AAC1-03545724C87B}" type="datetime1">
              <a:rPr lang="fr-FR" smtClean="0"/>
              <a:t>07/05/2021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414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E70AC-8834-48F2-BA39-B430382CB81E}" type="datetime1">
              <a:rPr lang="fr-FR" smtClean="0"/>
              <a:t>07/05/2021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8906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98AF2-097F-42C5-906D-8D483E26C6D9}" type="datetime1">
              <a:rPr lang="fr-FR" smtClean="0"/>
              <a:t>07/05/2021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3486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F62D8-AFAE-4E37-BC81-6E70F4F6FE32}" type="datetime1">
              <a:rPr lang="fr-FR" smtClean="0"/>
              <a:t>07/05/2021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6730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51F9-10B3-44EF-8655-B51A5F78D4BD}" type="datetime1">
              <a:rPr lang="fr-FR" smtClean="0"/>
              <a:t>07/05/2021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5462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149BB-8485-4CC1-B370-E77E92F68227}" type="datetime1">
              <a:rPr lang="fr-FR" smtClean="0"/>
              <a:t>07/05/2021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1758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2309B-A7B0-40D8-A0F5-C700C917FD4C}" type="datetime1">
              <a:rPr lang="fr-FR" smtClean="0"/>
              <a:t>07/05/2021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132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E4F45-E31E-4BBC-A5CE-F432C1A9F756}" type="datetime1">
              <a:rPr lang="fr-FR" smtClean="0"/>
              <a:t>07/05/2021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7821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49580">
              <a:srgbClr val="C00000"/>
            </a:gs>
            <a:gs pos="80000">
              <a:srgbClr val="FFFF00"/>
            </a:gs>
            <a:gs pos="72000">
              <a:schemeClr val="accent5">
                <a:lumMod val="60000"/>
                <a:lumOff val="40000"/>
              </a:schemeClr>
            </a:gs>
            <a:gs pos="87000">
              <a:srgbClr val="7030A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28ACB0-0464-4DC7-B935-50EF11EFAB1B}" type="datetime1">
              <a:rPr lang="fr-FR" smtClean="0"/>
              <a:t>07/05/2021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168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07/05/2021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rgbClr val="FFFF00"/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rgbClr val="0070C0"/>
              </a:gs>
              <a:gs pos="86000">
                <a:srgbClr val="7030A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 Filles à vélo sexy ou non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849"/>
          <a:stretch/>
        </p:blipFill>
        <p:spPr>
          <a:xfrm>
            <a:off x="2339009" y="1437821"/>
            <a:ext cx="7513982" cy="393792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2913011" y="2693357"/>
            <a:ext cx="174759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N°3</a:t>
            </a:r>
            <a:endParaRPr lang="fr-FR" sz="80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2188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  <p:sndAc>
          <p:stSnd loop="1">
            <p:snd r:embed="rId3" name="Yves Montand-La Bicyclette.wav"/>
          </p:stSnd>
        </p:sndAc>
      </p:transition>
    </mc:Choice>
    <mc:Fallback>
      <p:transition spd="slow" advTm="14000">
        <p:wedge/>
        <p:sndAc>
          <p:stSnd loop="1">
            <p:snd r:embed="rId3" name="Yves Montand-La Bicyclett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85117-9269-46BE-A6B2-30B346E24F9D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07/05/2021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94527" y="1364024"/>
            <a:ext cx="5802945" cy="412995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Rectangle 7"/>
          <p:cNvSpPr/>
          <p:nvPr/>
        </p:nvSpPr>
        <p:spPr>
          <a:xfrm>
            <a:off x="4185861" y="2321004"/>
            <a:ext cx="3820278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Oh ?</a:t>
            </a:r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3239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8DCB1-E690-425F-9162-6C1219D6DC9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07/05/2021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82999" y="1015999"/>
            <a:ext cx="4807857" cy="480785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6795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03FC3-CA25-4C68-8100-0D82EF52AB0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07/05/2021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02667" y="838199"/>
            <a:ext cx="3420533" cy="51308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67005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08CA7-596F-4F07-8436-59D64E377EB7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07/05/2021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7113" y="1070113"/>
            <a:ext cx="4678017" cy="467801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834536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DBA11-86FF-4962-8C3A-6BA08FE7C304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07/05/2021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80649" y="899592"/>
            <a:ext cx="3836915" cy="505063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157109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138A1-C1AF-4862-8F88-C04FC6BB15CA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07/05/2021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20431" r="-15" b="5201"/>
          <a:stretch/>
        </p:blipFill>
        <p:spPr>
          <a:xfrm>
            <a:off x="2788316" y="1391478"/>
            <a:ext cx="6541214" cy="402936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102219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DC28D-551C-439A-9CEE-7693FF35973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07/05/2021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45858" y="781878"/>
            <a:ext cx="3104174" cy="528761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43593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53D9E-4A25-448A-AF2A-4073C5AACE09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07/05/2021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85697" y="1717973"/>
            <a:ext cx="7148633" cy="34503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80514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DA8E4-56A7-4B7B-B0D3-5C80F0F2FB92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07/05/2021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90931" y="795130"/>
            <a:ext cx="3013923" cy="527436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94036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4357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B76F5-D5C6-4EC6-9DFB-D7A8881B1EE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07/05/2021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800000" flipH="1" flipV="1">
            <a:off x="2941992" y="737927"/>
            <a:ext cx="6308015" cy="5435860"/>
          </a:xfrm>
          <a:prstGeom prst="ellipse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53778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61860-6711-4329-B4F9-AC02F177B10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07/05/2021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79633" y="907197"/>
            <a:ext cx="4032734" cy="504360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6070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131D3-8422-4273-8F82-BEA0C6B66B4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07/05/2021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35977" y="1978715"/>
            <a:ext cx="7746223" cy="295109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930760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07/05/2021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rgbClr val="FFFF00"/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rgbClr val="0070C0"/>
              </a:gs>
              <a:gs pos="86000">
                <a:srgbClr val="7030A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 Filles à vélo sexy ou non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849"/>
          <a:stretch/>
        </p:blipFill>
        <p:spPr>
          <a:xfrm>
            <a:off x="2339009" y="1437821"/>
            <a:ext cx="7513982" cy="393792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2209800" y="2898953"/>
            <a:ext cx="3038011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C’était</a:t>
            </a:r>
            <a:endParaRPr lang="fr-FR" sz="60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8667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250</TotalTime>
  <Words>102</Words>
  <Application>Microsoft Office PowerPoint</Application>
  <PresentationFormat>Grand écran</PresentationFormat>
  <Paragraphs>61</Paragraphs>
  <Slides>14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9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55</cp:revision>
  <dcterms:created xsi:type="dcterms:W3CDTF">2021-04-23T09:19:46Z</dcterms:created>
  <dcterms:modified xsi:type="dcterms:W3CDTF">2021-05-07T18:26:54Z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