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8" r:id="rId10"/>
    <p:sldId id="267" r:id="rId11"/>
    <p:sldId id="269" r:id="rId12"/>
    <p:sldId id="273" r:id="rId13"/>
    <p:sldId id="257" r:id="rId14"/>
    <p:sldId id="274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X21GBjI7CZEG1wBn3MvNA==" hashData="XOGpmjFrcXxFN8vcyf+WgdHmc2UbBGI0PwgQpv2z94DdV8SG6/NiG2AdDmrDYgfxkfJjzI3sDgAoZ2kL6g88J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06/05/2021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532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06/05/2021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06/05/2021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06/05/2021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C00000"/>
            </a:gs>
            <a:gs pos="80000">
              <a:srgbClr val="FFFF00"/>
            </a:gs>
            <a:gs pos="72000">
              <a:schemeClr val="accent5">
                <a:lumMod val="60000"/>
                <a:lumOff val="40000"/>
              </a:schemeClr>
            </a:gs>
            <a:gs pos="87000">
              <a:srgbClr val="7030A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0070C0"/>
              </a:gs>
              <a:gs pos="86000">
                <a:srgbClr val="7030A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Filles à vélo sexy ou non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849"/>
          <a:stretch/>
        </p:blipFill>
        <p:spPr>
          <a:xfrm>
            <a:off x="2339009" y="1437821"/>
            <a:ext cx="7513982" cy="39379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913011" y="2693357"/>
            <a:ext cx="174759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N°2</a:t>
            </a:r>
            <a:endParaRPr lang="fr-FR" sz="80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  <p:sndAc>
          <p:stSnd loop="1">
            <p:snd r:embed="rId3" name="Yves Montand-La Bicyclette.wav"/>
          </p:stSnd>
        </p:sndAc>
      </p:transition>
    </mc:Choice>
    <mc:Fallback>
      <p:transition spd="slow" advTm="14000">
        <p:wedge/>
        <p:sndAc>
          <p:stSnd loop="1">
            <p:snd r:embed="rId3" name="Yves Montand-La Bicyclet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4527" y="1364024"/>
            <a:ext cx="5802945" cy="41299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4185861" y="2321004"/>
            <a:ext cx="3820278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?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2999" y="1015999"/>
            <a:ext cx="4807857" cy="48078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3825" y="990600"/>
            <a:ext cx="4324350" cy="48768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7113" y="1070113"/>
            <a:ext cx="4678017" cy="46780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4178813" y="944864"/>
            <a:ext cx="3834373" cy="49682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5"/>
          <a:stretch/>
        </p:blipFill>
        <p:spPr>
          <a:xfrm>
            <a:off x="2788316" y="1391478"/>
            <a:ext cx="6541214" cy="40293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38600" y="859887"/>
            <a:ext cx="4114800" cy="51382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85697" y="1717973"/>
            <a:ext cx="7148633" cy="34503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6470" y="860034"/>
            <a:ext cx="3419060" cy="51379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 flipH="1" flipV="1">
            <a:off x="2941992" y="737927"/>
            <a:ext cx="6308015" cy="5435860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9409" y="920084"/>
            <a:ext cx="3393181" cy="50178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35977" y="1978715"/>
            <a:ext cx="7746223" cy="29510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0070C0"/>
              </a:gs>
              <a:gs pos="86000">
                <a:srgbClr val="7030A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Filles à vélo sexy ou non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849"/>
          <a:stretch/>
        </p:blipFill>
        <p:spPr>
          <a:xfrm>
            <a:off x="2339009" y="1437821"/>
            <a:ext cx="7513982" cy="39379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209800" y="2898953"/>
            <a:ext cx="303801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C’était</a:t>
            </a:r>
            <a:endParaRPr lang="fr-FR" sz="60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866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258</TotalTime>
  <Words>102</Words>
  <Application>Microsoft Office PowerPoint</Application>
  <PresentationFormat>Grand écran</PresentationFormat>
  <Paragraphs>61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54</cp:revision>
  <dcterms:created xsi:type="dcterms:W3CDTF">2021-04-23T09:19:46Z</dcterms:created>
  <dcterms:modified xsi:type="dcterms:W3CDTF">2021-05-06T18:17:17Z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