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qrAADKUCjA3HcHuUT9XCg==" hashData="OQd+x4tQ4eaksKLqKfO+4bdH9kqMsQA0/MyjSo38JN2lTfe6yNFdgkX9JandKbFJZ9SEyKG+fJtxbTeJDYQL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08441" y="2693357"/>
            <a:ext cx="23567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N°10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9965" y="834887"/>
            <a:ext cx="3478349" cy="5178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795" y="998550"/>
            <a:ext cx="3584240" cy="50179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9392" y="821527"/>
            <a:ext cx="3807930" cy="5062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5275" y="864703"/>
            <a:ext cx="3221449" cy="5128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6713" y="822234"/>
            <a:ext cx="3485322" cy="5233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2021-04-23T09:19:46Z</dcterms:created>
  <dcterms:modified xsi:type="dcterms:W3CDTF">2021-05-06T18:44:03Z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