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YElcYrzkCFv7iRQnHTsg==" hashData="SEqEFu2xlifLtK7vGZ96u2iqWs/hF6RYVvai+hFwvGaC9PK3UJuuNBLsHG3f1TwMvA7O4YCSCwtvDFWkVsZe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0608" y="1056860"/>
            <a:ext cx="4757531" cy="47575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841" r="586"/>
          <a:stretch/>
        </p:blipFill>
        <p:spPr>
          <a:xfrm>
            <a:off x="4038600" y="901264"/>
            <a:ext cx="4200939" cy="5055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104" y="1017104"/>
            <a:ext cx="4827105" cy="4827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0486" y="1063486"/>
            <a:ext cx="4731027" cy="4731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0608" y="1056860"/>
            <a:ext cx="4757531" cy="47575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626" y="1056860"/>
            <a:ext cx="4651513" cy="46515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52</cp:revision>
  <dcterms:created xsi:type="dcterms:W3CDTF">2021-04-23T09:19:46Z</dcterms:created>
  <dcterms:modified xsi:type="dcterms:W3CDTF">2021-05-06T18:00:06Z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