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ChuAFldp7Jlh7n02CNNPQ==" hashData="z2wBSlP6JUjATBAQrMH7qVQlwcuSlarexuggxpmfhWe1ZktntcOjhRHRSIY5avrFCe0qZgghYNgak1YM6RuX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191" b="10450"/>
          <a:stretch/>
        </p:blipFill>
        <p:spPr>
          <a:xfrm>
            <a:off x="693319" y="360963"/>
            <a:ext cx="10805362" cy="58445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123" y="367748"/>
            <a:ext cx="8843754" cy="58958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827" y="344026"/>
            <a:ext cx="10248346" cy="57646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527" y="718791"/>
            <a:ext cx="9594264" cy="539046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333" y="596348"/>
            <a:ext cx="9463447" cy="561892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048" y="571500"/>
            <a:ext cx="8375904" cy="5715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350" t="-196"/>
          <a:stretch/>
        </p:blipFill>
        <p:spPr>
          <a:xfrm>
            <a:off x="630936" y="627274"/>
            <a:ext cx="10930128" cy="56034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2" y="597476"/>
            <a:ext cx="8547652" cy="563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900" t="-662"/>
          <a:stretch/>
        </p:blipFill>
        <p:spPr>
          <a:xfrm>
            <a:off x="420624" y="749141"/>
            <a:ext cx="11350752" cy="53597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600" t="50"/>
          <a:stretch/>
        </p:blipFill>
        <p:spPr>
          <a:xfrm>
            <a:off x="783336" y="336550"/>
            <a:ext cx="10570464" cy="58435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2021-04-17T12:35:40Z</dcterms:created>
  <dcterms:modified xsi:type="dcterms:W3CDTF">2021-04-22T18:25:18Z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