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1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AqrlVRNZdpH5vND9I5ouIQ==" hashData="ffl0KS0MZHQp39C+6E44doprJp/JsS3tkEKv/Q0TwsKz72R/oNiFUAE2USr2NwjOLh9OO8VH/6O38tjs72Ja6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246D64-9DB6-43E0-B54A-E937E828BDA3}" type="datetimeFigureOut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44694-49F1-4396-9A19-B1E599E0D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732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672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701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65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921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371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770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260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128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5869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7922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5022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187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502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858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906E-179E-49E1-A993-2A72B3876CBA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91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B60E5-DD68-466D-933F-3E2FC5B08CC7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27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44DA-6A95-417E-86AA-E125637D290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62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DE0A-ED1A-4BA1-9727-893775BF8A43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0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98D3-1D91-46CE-A87F-D2CBB14C048F}" type="datetime1">
              <a:rPr lang="fr-FR" smtClean="0"/>
              <a:t>22/04/2021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16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5BF5-8E32-47D8-8EFC-3DDFAD6B8E39}" type="datetime1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7D4ED-54C6-4705-9308-7FC942571721}" type="datetime1">
              <a:rPr lang="fr-FR" smtClean="0"/>
              <a:t>22/04/2021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55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BEEC-94E5-4787-B1DA-E2918B5EAA4D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496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2BBF0-23F0-4EC9-8854-063C159AFCF5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11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EE62B-4226-418E-A729-73023F450EBC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78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20CF-7DE7-43D7-8EA8-DBF248C55EB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31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6000">
              <a:schemeClr val="accent5">
                <a:lumMod val="60000"/>
                <a:lumOff val="40000"/>
              </a:schemeClr>
            </a:gs>
            <a:gs pos="87000">
              <a:schemeClr val="accent5">
                <a:lumMod val="75000"/>
              </a:schemeClr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67421-B139-42B3-BC6E-E72CC9671E52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429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-1" t="10306" r="-254" b="6791"/>
          <a:stretch/>
        </p:blipFill>
        <p:spPr>
          <a:xfrm>
            <a:off x="838200" y="636105"/>
            <a:ext cx="10455964" cy="51418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1099590" y="899996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N°8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5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1967737B-D45E-4606-81E0-05EACFA5591B.wav"/>
          </p:stSnd>
        </p:sndAc>
      </p:transition>
    </mc:Choice>
    <mc:Fallback>
      <p:transition spd="slow" advTm="13000">
        <p:wedge/>
        <p:sndAc>
          <p:stSnd loop="1">
            <p:snd r:embed="rId3" name="1967737B-D45E-4606-81E0-05EACFA5591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363" y="691211"/>
            <a:ext cx="102243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Roscoff [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ʁɔskɔf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], est une commune française du Léon située sur la côte nord de la Bretagne, dans le département du Finistère.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Ancien havre de corsaires puis de contrebandiers, d'où partirent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Johnnies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vendre leurs oignons rosés, Roscoff, homologué « petite cité de caractère1 », est une petite ville balnéaire qui a conservé son patrimoine architectural des XVIe et XVIIe siècles. Son port en eau profonde, desservi par Irish Ferries et Brittany Ferries, qui y a son siège, assure la liaison en ferry avec les îles Britanniques ainsi que l'Espagne. 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838200" y="477078"/>
            <a:ext cx="10641495" cy="5691247"/>
          </a:xfrm>
          <a:prstGeom prst="roundRect">
            <a:avLst/>
          </a:prstGeom>
          <a:noFill/>
          <a:ln w="203200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16795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1026" name="Picture 2" descr="https://ci3.googleusercontent.com/proxy/r9qq2udkQhCfZhyDZYfK1rbiQrftFFX2cMQ-CN3DLqeNhhlhWK7-bXSmcdPIiJoRThI011q997E5eVv0wVJDPWPRVSAjVRs=s0-d-e1-ft#https://i5.wampi.ru/2019/04/03/183ae804b318775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60349"/>
            <a:ext cx="9144000" cy="609600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50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5548" y="580554"/>
            <a:ext cx="8335617" cy="554697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9052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5061" y="543339"/>
            <a:ext cx="8533661" cy="568355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4939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426" y="543339"/>
            <a:ext cx="10152638" cy="571085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5805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9883" y="662609"/>
            <a:ext cx="10314366" cy="549965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6924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2991" y="417443"/>
            <a:ext cx="7726018" cy="579451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7005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0748" y="618803"/>
            <a:ext cx="9183756" cy="561229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2146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322" y="539261"/>
            <a:ext cx="8454887" cy="565538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351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686" y="541681"/>
            <a:ext cx="9912627" cy="557585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505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8228" y="579556"/>
            <a:ext cx="7215544" cy="5698888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5170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34817" y="689114"/>
            <a:ext cx="8278499" cy="550896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02928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45" b="11610"/>
          <a:stretch/>
        </p:blipFill>
        <p:spPr>
          <a:xfrm>
            <a:off x="959954" y="468277"/>
            <a:ext cx="10272091" cy="56829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287540" y="2967335"/>
            <a:ext cx="5616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Roscoff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626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188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2021-04-17T12:35:40Z</dcterms:created>
  <dcterms:modified xsi:type="dcterms:W3CDTF">2021-04-22T18:19:23Z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