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z+0/b5+riPOkACc9qruCg==" hashData="ew9xN9OgBA4zlSfMaqK6qoXmpjB/6y3Wor882kl/UM2YUBsYGOUQGk/MkW9h+rn96csNrY7l/7l7qoJ7LZXu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3570" y="627380"/>
            <a:ext cx="8404860" cy="56032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0408" y="307848"/>
            <a:ext cx="8711184" cy="58074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172" y="599560"/>
            <a:ext cx="7153656" cy="56588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272" y="371475"/>
            <a:ext cx="8601456" cy="57522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696" y="408813"/>
            <a:ext cx="8674608" cy="5765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984" y="400050"/>
            <a:ext cx="7732776" cy="57995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33" r="467" b="5866"/>
          <a:stretch/>
        </p:blipFill>
        <p:spPr>
          <a:xfrm>
            <a:off x="1545336" y="356616"/>
            <a:ext cx="9101328" cy="58155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0408" y="381000"/>
            <a:ext cx="8711184" cy="58074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37" y="640080"/>
            <a:ext cx="11048126" cy="55229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489775"/>
            <a:ext cx="9829800" cy="55292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2021-04-17T12:35:40Z</dcterms:created>
  <dcterms:modified xsi:type="dcterms:W3CDTF">2021-04-22T17:52:04Z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