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71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hIlS/8QNY1ulFwLjwcn5A==" hashData="cyxtePlCFWx21sgHU9NpmHR0oRWLgM7UxT1ZOJP/vyBqXWJ+X+R1sBQwre1uDmEGKWHRMltmffkjayfND2aw5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53" d="100"/>
          <a:sy n="53" d="100"/>
        </p:scale>
        <p:origin x="90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246D64-9DB6-43E0-B54A-E937E828BDA3}" type="datetimeFigureOut">
              <a:rPr lang="fr-FR" smtClean="0"/>
              <a:t>22/04/2021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144694-49F1-4396-9A19-B1E599E0DC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7320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6727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17019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2865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9211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13714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87708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22607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11280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75869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47922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55022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2187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502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3858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A906E-179E-49E1-A993-2A72B3876CBA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918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B60E5-DD68-466D-933F-3E2FC5B08CC7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27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E44DA-6A95-417E-86AA-E125637D2904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623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CDE0A-ED1A-4BA1-9727-893775BF8A43}" type="datetime1">
              <a:rPr lang="fr-FR" smtClean="0"/>
              <a:t>22/04/2021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4603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698D3-1D91-46CE-A87F-D2CBB14C048F}" type="datetime1">
              <a:rPr lang="fr-FR" smtClean="0"/>
              <a:t>22/04/2021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116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5BF5-8E32-47D8-8EFC-3DDFAD6B8E39}" type="datetime1">
              <a:rPr lang="fr-FR" smtClean="0"/>
              <a:t>22/04/2021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75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7D4ED-54C6-4705-9308-7FC942571721}" type="datetime1">
              <a:rPr lang="fr-FR" smtClean="0"/>
              <a:t>22/04/2021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3552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BEEC-94E5-4787-B1DA-E2918B5EAA4D}" type="datetime1">
              <a:rPr lang="fr-FR" smtClean="0"/>
              <a:t>22/04/2021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496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2BBF0-23F0-4EC9-8854-063C159AFCF5}" type="datetime1">
              <a:rPr lang="fr-FR" smtClean="0"/>
              <a:t>22/04/2021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110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EE62B-4226-418E-A729-73023F450EBC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1787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120CF-7DE7-43D7-8EA8-DBF248C55EB4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311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56000">
              <a:schemeClr val="accent5">
                <a:lumMod val="60000"/>
                <a:lumOff val="40000"/>
              </a:schemeClr>
            </a:gs>
            <a:gs pos="87000">
              <a:schemeClr val="accent5">
                <a:lumMod val="75000"/>
              </a:schemeClr>
            </a:gs>
            <a:gs pos="100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767421-B139-42B3-BC6E-E72CC9671E52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3429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-1" t="10306" r="-254" b="6791"/>
          <a:stretch/>
        </p:blipFill>
        <p:spPr>
          <a:xfrm>
            <a:off x="838200" y="636105"/>
            <a:ext cx="10455964" cy="514184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099590" y="899996"/>
            <a:ext cx="1378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N°3</a:t>
            </a:r>
            <a:endParaRPr lang="fr-FR" sz="54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9650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  <p:sndAc>
          <p:stSnd loop="1">
            <p:snd r:embed="rId3" name="1967737B-D45E-4606-81E0-05EACFA5591B.wav"/>
          </p:stSnd>
        </p:sndAc>
      </p:transition>
    </mc:Choice>
    <mc:Fallback>
      <p:transition spd="slow" advTm="13000">
        <p:wedge/>
        <p:sndAc>
          <p:stSnd loop="1">
            <p:snd r:embed="rId3" name="1967737B-D45E-4606-81E0-05EACFA5591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5363" y="691211"/>
            <a:ext cx="1022433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Roscoff [</a:t>
            </a:r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ʁɔskɔf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], est une commune française du Léon située sur la côte nord de la Bretagne, dans le département du Finistère.</a:t>
            </a:r>
          </a:p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Ancien havre de corsaires puis de contrebandiers, d'où partirent les </a:t>
            </a:r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Johnnies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vendre leurs oignons rosés, Roscoff, homologué « petite cité de caractère1 », est une petite ville balnéaire qui a conservé son patrimoine architectural des XVIe et XVIIe siècles. Son port en eau profonde, desservi par Irish Ferries et Brittany Ferries, qui y a son siège, assure la liaison en ferry avec les îles Britanniques ainsi que l'Espagne. 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à coins arrondis 2"/>
          <p:cNvSpPr/>
          <p:nvPr/>
        </p:nvSpPr>
        <p:spPr>
          <a:xfrm>
            <a:off x="838200" y="477078"/>
            <a:ext cx="10641495" cy="5691247"/>
          </a:xfrm>
          <a:prstGeom prst="roundRect">
            <a:avLst/>
          </a:prstGeom>
          <a:noFill/>
          <a:ln w="203200">
            <a:solidFill>
              <a:schemeClr val="bg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3167952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1026" name="Picture 2" descr="https://ci3.googleusercontent.com/proxy/r9qq2udkQhCfZhyDZYfK1rbiQrftFFX2cMQ-CN3DLqeNhhlhWK7-bXSmcdPIiJoRThI011q997E5eVv0wVJDPWPRVSAjVRs=s0-d-e1-ft#https://i5.wampi.ru/2019/04/03/183ae804b3187757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60349"/>
            <a:ext cx="9144000" cy="609600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6506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66" b="18133"/>
          <a:stretch/>
        </p:blipFill>
        <p:spPr>
          <a:xfrm>
            <a:off x="1545336" y="457200"/>
            <a:ext cx="9101328" cy="561441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590529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6800" r="-134"/>
          <a:stretch/>
        </p:blipFill>
        <p:spPr>
          <a:xfrm>
            <a:off x="1517904" y="576072"/>
            <a:ext cx="9156192" cy="570585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94939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9384" y="573132"/>
            <a:ext cx="8333232" cy="571173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58054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9280" y="435864"/>
            <a:ext cx="8473440" cy="564896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16924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6712" y="448697"/>
            <a:ext cx="8418576" cy="559484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70056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2704" y="445389"/>
            <a:ext cx="8546592" cy="567992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421467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1368" y="428555"/>
            <a:ext cx="8589264" cy="570828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3510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9656" y="427101"/>
            <a:ext cx="8552688" cy="568397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85054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3808" y="429768"/>
            <a:ext cx="7644384" cy="573328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51709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70" b="9955"/>
          <a:stretch/>
        </p:blipFill>
        <p:spPr>
          <a:xfrm>
            <a:off x="2803134" y="561073"/>
            <a:ext cx="6596897" cy="554711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029288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145" b="11610"/>
          <a:stretch/>
        </p:blipFill>
        <p:spPr>
          <a:xfrm>
            <a:off x="959954" y="468277"/>
            <a:ext cx="10272091" cy="568290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3287540" y="2967335"/>
            <a:ext cx="56169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Roscoff</a:t>
            </a:r>
            <a:endParaRPr lang="fr-FR" sz="54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9626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188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2021-04-17T12:35:40Z</dcterms:created>
  <dcterms:modified xsi:type="dcterms:W3CDTF">2021-04-22T17:45:05Z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