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v8Dn4oAwltRLWLpTEuRQ==" hashData="K7p6eINvv3d+2Qi/vnltMil9RpQb0o5ZDjtxZtYaRXbZEMIrWFb8ePdyKICOmXG+OlWA86vVX5MGrF/T7vwi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54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3518038" y="238539"/>
            <a:ext cx="5155924" cy="59369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7916" y="331305"/>
            <a:ext cx="5116167" cy="58707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4664" y="273602"/>
            <a:ext cx="5142672" cy="608274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265043"/>
            <a:ext cx="5142672" cy="592372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0" b="11691"/>
          <a:stretch/>
        </p:blipFill>
        <p:spPr>
          <a:xfrm>
            <a:off x="1537252" y="198782"/>
            <a:ext cx="9117496" cy="60562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981" r="-434"/>
          <a:stretch/>
        </p:blipFill>
        <p:spPr>
          <a:xfrm>
            <a:off x="1504121" y="319985"/>
            <a:ext cx="9183757" cy="603636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233846"/>
            <a:ext cx="8163339" cy="61225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5598"/>
          <a:stretch/>
        </p:blipFill>
        <p:spPr>
          <a:xfrm>
            <a:off x="1524000" y="380999"/>
            <a:ext cx="9130748" cy="57547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3043"/>
          <a:stretch/>
        </p:blipFill>
        <p:spPr>
          <a:xfrm>
            <a:off x="1524000" y="225287"/>
            <a:ext cx="9144000" cy="59634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5" b="13817"/>
          <a:stretch/>
        </p:blipFill>
        <p:spPr>
          <a:xfrm>
            <a:off x="1517374" y="278297"/>
            <a:ext cx="9157252" cy="59104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2021-04-17T12:35:40Z</dcterms:created>
  <dcterms:modified xsi:type="dcterms:W3CDTF">2021-04-17T13:49:49Z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